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B8AE9F-73CA-4F81-BDC5-6E301D1E6CCE}" v="453" dt="2024-12-09T13:12:40.2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2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6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3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036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110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85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68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2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7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443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rPr>
              <a:t> 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12/9/2024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600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veritasap.com/" TargetMode="External"/><Relationship Id="rId5" Type="http://schemas.openxmlformats.org/officeDocument/2006/relationships/hyperlink" Target="mailto:msupervielle@veritasap.com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veritasap.com/" TargetMode="External"/><Relationship Id="rId5" Type="http://schemas.openxmlformats.org/officeDocument/2006/relationships/hyperlink" Target="mailto:msupervielle@veritasap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0E728E6-A07E-4A6C-AB92-D56E1402F6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ull frame shot of wall with worn-out sky blue paint">
            <a:extLst>
              <a:ext uri="{FF2B5EF4-FFF2-40B4-BE49-F238E27FC236}">
                <a16:creationId xmlns:a16="http://schemas.microsoft.com/office/drawing/2014/main" id="{AB45D9C4-EF67-0F71-951D-A81EACAF4C8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 t="2673" r="-1" b="13052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98F639-C1B7-89A2-9F7C-95241AAD5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6B698B-5552-8B02-AED2-AEED038A5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endParaRPr lang="en-US" sz="2200" dirty="0">
              <a:solidFill>
                <a:srgbClr val="FFFFFF"/>
              </a:solidFill>
            </a:endParaRPr>
          </a:p>
        </p:txBody>
      </p:sp>
      <p:grpSp>
        <p:nvGrpSpPr>
          <p:cNvPr id="15" name="Top Left">
            <a:extLst>
              <a:ext uri="{FF2B5EF4-FFF2-40B4-BE49-F238E27FC236}">
                <a16:creationId xmlns:a16="http://schemas.microsoft.com/office/drawing/2014/main" id="{18579DB9-24B0-487B-81E3-8D02AD5F8C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7180CB2C-161F-4538-9214-24AF97B01A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E25AFBE-8731-4348-B66F-FD7E38F7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6C27D8-4E47-470F-B6B5-407CE7D1D7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348964-B561-445E-A6A4-730FBA4285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5D1A3FD-B031-4670-8F09-29E8E38D45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0BD3287-1860-4987-8CA5-8728EDBB6B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1FEEEA6-82B5-4005-A3D5-FC2A152FDD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23216" y="3924272"/>
            <a:ext cx="118872" cy="118872"/>
            <a:chOff x="1175347" y="3733800"/>
            <a:chExt cx="118872" cy="118872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8" name="Bottom Right">
            <a:extLst>
              <a:ext uri="{FF2B5EF4-FFF2-40B4-BE49-F238E27FC236}">
                <a16:creationId xmlns:a16="http://schemas.microsoft.com/office/drawing/2014/main" id="{8F281804-17FE-49B9-9065-1A44CD473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9" name="Graphic 157">
              <a:extLst>
                <a:ext uri="{FF2B5EF4-FFF2-40B4-BE49-F238E27FC236}">
                  <a16:creationId xmlns:a16="http://schemas.microsoft.com/office/drawing/2014/main" id="{737BB70B-7AAF-4229-8400-5AFF12A236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9B992201-AA48-4BE7-ADC2-908B16934F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840E3649-4ED2-4501-AF92-DEC3DFF5C8D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68B38FD5-4195-4693-8AB7-D01C58D21E3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F0635352-3FD2-43A8-832C-705F1CB9173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FBEAF61E-74F7-41BA-9576-39B19615014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B31D9B5-1401-4F40-BEE6-D492919954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8EDD38F5-BC63-401D-8C72-8D41A360A9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5CE5B18-7300-438F-80EB-4F4E431C80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docshapegroup1">
            <a:extLst>
              <a:ext uri="{FF2B5EF4-FFF2-40B4-BE49-F238E27FC236}">
                <a16:creationId xmlns:a16="http://schemas.microsoft.com/office/drawing/2014/main" id="{4313857B-2433-D178-0DC6-ACF966BAC3F9}"/>
              </a:ext>
            </a:extLst>
          </p:cNvPr>
          <p:cNvGrpSpPr>
            <a:grpSpLocks/>
          </p:cNvGrpSpPr>
          <p:nvPr/>
        </p:nvGrpSpPr>
        <p:grpSpPr bwMode="auto">
          <a:xfrm>
            <a:off x="429037" y="470603"/>
            <a:ext cx="11338105" cy="5984343"/>
            <a:chOff x="0" y="0"/>
            <a:chExt cx="12240" cy="4810"/>
          </a:xfrm>
        </p:grpSpPr>
        <p:sp>
          <p:nvSpPr>
            <p:cNvPr id="6" name="docshape2">
              <a:extLst>
                <a:ext uri="{FF2B5EF4-FFF2-40B4-BE49-F238E27FC236}">
                  <a16:creationId xmlns:a16="http://schemas.microsoft.com/office/drawing/2014/main" id="{EF881D3E-35FB-FFB9-A9E0-784296A5B6F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880"/>
              <a:ext cx="12240" cy="1930"/>
            </a:xfrm>
            <a:prstGeom prst="rect">
              <a:avLst/>
            </a:pr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n-US" dirty="0"/>
                <a:t> </a:t>
              </a:r>
            </a:p>
          </p:txBody>
        </p:sp>
        <p:sp>
          <p:nvSpPr>
            <p:cNvPr id="7" name="docshape3">
              <a:extLst>
                <a:ext uri="{FF2B5EF4-FFF2-40B4-BE49-F238E27FC236}">
                  <a16:creationId xmlns:a16="http://schemas.microsoft.com/office/drawing/2014/main" id="{5A5F209B-1F97-ACB6-FC74-2EEFEEAB252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7" y="2881"/>
              <a:ext cx="4213" cy="1928"/>
            </a:xfrm>
            <a:custGeom>
              <a:avLst/>
              <a:gdLst>
                <a:gd name="T0" fmla="+- 0 8785 8028"/>
                <a:gd name="T1" fmla="*/ T0 w 4213"/>
                <a:gd name="T2" fmla="+- 0 3082 2882"/>
                <a:gd name="T3" fmla="*/ 3082 h 1928"/>
                <a:gd name="T4" fmla="+- 0 8662 8028"/>
                <a:gd name="T5" fmla="*/ T4 w 4213"/>
                <a:gd name="T6" fmla="+- 0 3270 2882"/>
                <a:gd name="T7" fmla="*/ 3270 h 1928"/>
                <a:gd name="T8" fmla="+- 0 8526 8028"/>
                <a:gd name="T9" fmla="*/ T8 w 4213"/>
                <a:gd name="T10" fmla="+- 0 3546 2882"/>
                <a:gd name="T11" fmla="*/ 3546 h 1928"/>
                <a:gd name="T12" fmla="+- 0 8658 8028"/>
                <a:gd name="T13" fmla="*/ T12 w 4213"/>
                <a:gd name="T14" fmla="+- 0 3992 2882"/>
                <a:gd name="T15" fmla="*/ 3992 h 1928"/>
                <a:gd name="T16" fmla="+- 0 8946 8028"/>
                <a:gd name="T17" fmla="*/ T16 w 4213"/>
                <a:gd name="T18" fmla="+- 0 4366 2882"/>
                <a:gd name="T19" fmla="*/ 4366 h 1928"/>
                <a:gd name="T20" fmla="+- 0 9288 8028"/>
                <a:gd name="T21" fmla="*/ T20 w 4213"/>
                <a:gd name="T22" fmla="+- 0 4658 2882"/>
                <a:gd name="T23" fmla="*/ 4658 h 1928"/>
                <a:gd name="T24" fmla="+- 0 11020 8028"/>
                <a:gd name="T25" fmla="*/ T24 w 4213"/>
                <a:gd name="T26" fmla="+- 0 4768 2882"/>
                <a:gd name="T27" fmla="*/ 4768 h 1928"/>
                <a:gd name="T28" fmla="+- 0 9796 8028"/>
                <a:gd name="T29" fmla="*/ T28 w 4213"/>
                <a:gd name="T30" fmla="+- 0 4526 2882"/>
                <a:gd name="T31" fmla="*/ 4526 h 1928"/>
                <a:gd name="T32" fmla="+- 0 9255 8028"/>
                <a:gd name="T33" fmla="*/ T32 w 4213"/>
                <a:gd name="T34" fmla="+- 0 4366 2882"/>
                <a:gd name="T35" fmla="*/ 4366 h 1928"/>
                <a:gd name="T36" fmla="+- 0 8944 8028"/>
                <a:gd name="T37" fmla="*/ T36 w 4213"/>
                <a:gd name="T38" fmla="+- 0 3988 2882"/>
                <a:gd name="T39" fmla="*/ 3988 h 1928"/>
                <a:gd name="T40" fmla="+- 0 8766 8028"/>
                <a:gd name="T41" fmla="*/ T40 w 4213"/>
                <a:gd name="T42" fmla="+- 0 3548 2882"/>
                <a:gd name="T43" fmla="*/ 3548 h 1928"/>
                <a:gd name="T44" fmla="+- 0 9657 8028"/>
                <a:gd name="T45" fmla="*/ T44 w 4213"/>
                <a:gd name="T46" fmla="+- 0 3230 2882"/>
                <a:gd name="T47" fmla="*/ 3230 h 1928"/>
                <a:gd name="T48" fmla="+- 0 10416 8028"/>
                <a:gd name="T49" fmla="*/ T48 w 4213"/>
                <a:gd name="T50" fmla="+- 0 2882 2882"/>
                <a:gd name="T51" fmla="*/ 2882 h 1928"/>
                <a:gd name="T52" fmla="+- 0 10034 8028"/>
                <a:gd name="T53" fmla="*/ T52 w 4213"/>
                <a:gd name="T54" fmla="+- 0 3230 2882"/>
                <a:gd name="T55" fmla="*/ 3230 h 1928"/>
                <a:gd name="T56" fmla="+- 0 9846 8028"/>
                <a:gd name="T57" fmla="*/ T56 w 4213"/>
                <a:gd name="T58" fmla="+- 0 3620 2882"/>
                <a:gd name="T59" fmla="*/ 3620 h 1928"/>
                <a:gd name="T60" fmla="+- 0 9827 8028"/>
                <a:gd name="T61" fmla="*/ T60 w 4213"/>
                <a:gd name="T62" fmla="+- 0 4084 2882"/>
                <a:gd name="T63" fmla="*/ 4084 h 1928"/>
                <a:gd name="T64" fmla="+- 0 9911 8028"/>
                <a:gd name="T65" fmla="*/ T64 w 4213"/>
                <a:gd name="T66" fmla="+- 0 4536 2882"/>
                <a:gd name="T67" fmla="*/ 4536 h 1928"/>
                <a:gd name="T68" fmla="+- 0 10696 8028"/>
                <a:gd name="T69" fmla="*/ T68 w 4213"/>
                <a:gd name="T70" fmla="+- 0 4482 2882"/>
                <a:gd name="T71" fmla="*/ 4482 h 1928"/>
                <a:gd name="T72" fmla="+- 0 10178 8028"/>
                <a:gd name="T73" fmla="*/ T72 w 4213"/>
                <a:gd name="T74" fmla="+- 0 4152 2882"/>
                <a:gd name="T75" fmla="*/ 4152 h 1928"/>
                <a:gd name="T76" fmla="+- 0 10125 8028"/>
                <a:gd name="T77" fmla="*/ T76 w 4213"/>
                <a:gd name="T78" fmla="+- 0 3732 2882"/>
                <a:gd name="T79" fmla="*/ 3732 h 1928"/>
                <a:gd name="T80" fmla="+- 0 10265 8028"/>
                <a:gd name="T81" fmla="*/ T80 w 4213"/>
                <a:gd name="T82" fmla="+- 0 3340 2882"/>
                <a:gd name="T83" fmla="*/ 3340 h 1928"/>
                <a:gd name="T84" fmla="+- 0 10577 8028"/>
                <a:gd name="T85" fmla="*/ T84 w 4213"/>
                <a:gd name="T86" fmla="+- 0 3000 2882"/>
                <a:gd name="T87" fmla="*/ 3000 h 1928"/>
                <a:gd name="T88" fmla="+- 0 11749 8028"/>
                <a:gd name="T89" fmla="*/ T88 w 4213"/>
                <a:gd name="T90" fmla="+- 0 3054 2882"/>
                <a:gd name="T91" fmla="*/ 3054 h 1928"/>
                <a:gd name="T92" fmla="+- 0 11595 8028"/>
                <a:gd name="T93" fmla="*/ T92 w 4213"/>
                <a:gd name="T94" fmla="+- 0 3436 2882"/>
                <a:gd name="T95" fmla="*/ 3436 h 1928"/>
                <a:gd name="T96" fmla="+- 0 11275 8028"/>
                <a:gd name="T97" fmla="*/ T96 w 4213"/>
                <a:gd name="T98" fmla="+- 0 3778 2882"/>
                <a:gd name="T99" fmla="*/ 3778 h 1928"/>
                <a:gd name="T100" fmla="+- 0 10941 8028"/>
                <a:gd name="T101" fmla="*/ T100 w 4213"/>
                <a:gd name="T102" fmla="+- 0 4100 2882"/>
                <a:gd name="T103" fmla="*/ 4100 h 1928"/>
                <a:gd name="T104" fmla="+- 0 10765 8028"/>
                <a:gd name="T105" fmla="*/ T104 w 4213"/>
                <a:gd name="T106" fmla="+- 0 4466 2882"/>
                <a:gd name="T107" fmla="*/ 4466 h 1928"/>
                <a:gd name="T108" fmla="+- 0 11269 8028"/>
                <a:gd name="T109" fmla="*/ T108 w 4213"/>
                <a:gd name="T110" fmla="+- 0 4444 2882"/>
                <a:gd name="T111" fmla="*/ 4444 h 1928"/>
                <a:gd name="T112" fmla="+- 0 11623 8028"/>
                <a:gd name="T113" fmla="*/ T112 w 4213"/>
                <a:gd name="T114" fmla="+- 0 4106 2882"/>
                <a:gd name="T115" fmla="*/ 4106 h 1928"/>
                <a:gd name="T116" fmla="+- 0 12228 8028"/>
                <a:gd name="T117" fmla="*/ T116 w 4213"/>
                <a:gd name="T118" fmla="+- 0 3932 2882"/>
                <a:gd name="T119" fmla="*/ 3932 h 1928"/>
                <a:gd name="T120" fmla="+- 0 11833 8028"/>
                <a:gd name="T121" fmla="*/ T120 w 4213"/>
                <a:gd name="T122" fmla="+- 0 3210 2882"/>
                <a:gd name="T123" fmla="*/ 3210 h 1928"/>
                <a:gd name="T124" fmla="+- 0 8942 8028"/>
                <a:gd name="T125" fmla="*/ T124 w 4213"/>
                <a:gd name="T126" fmla="+- 0 3390 2882"/>
                <a:gd name="T127" fmla="*/ 3390 h 1928"/>
                <a:gd name="T128" fmla="+- 0 9074 8028"/>
                <a:gd name="T129" fmla="*/ T128 w 4213"/>
                <a:gd name="T130" fmla="+- 0 3820 2882"/>
                <a:gd name="T131" fmla="*/ 3820 h 1928"/>
                <a:gd name="T132" fmla="+- 0 9291 8028"/>
                <a:gd name="T133" fmla="*/ T132 w 4213"/>
                <a:gd name="T134" fmla="+- 0 4214 2882"/>
                <a:gd name="T135" fmla="*/ 4214 h 1928"/>
                <a:gd name="T136" fmla="+- 0 9727 8028"/>
                <a:gd name="T137" fmla="*/ T136 w 4213"/>
                <a:gd name="T138" fmla="+- 0 4476 2882"/>
                <a:gd name="T139" fmla="*/ 4476 h 1928"/>
                <a:gd name="T140" fmla="+- 0 9383 8028"/>
                <a:gd name="T141" fmla="*/ T140 w 4213"/>
                <a:gd name="T142" fmla="+- 0 4112 2882"/>
                <a:gd name="T143" fmla="*/ 4112 h 1928"/>
                <a:gd name="T144" fmla="+- 0 9242 8028"/>
                <a:gd name="T145" fmla="*/ T144 w 4213"/>
                <a:gd name="T146" fmla="+- 0 3698 2882"/>
                <a:gd name="T147" fmla="*/ 3698 h 1928"/>
                <a:gd name="T148" fmla="+- 0 9468 8028"/>
                <a:gd name="T149" fmla="*/ T148 w 4213"/>
                <a:gd name="T150" fmla="+- 0 3356 2882"/>
                <a:gd name="T151" fmla="*/ 3356 h 1928"/>
                <a:gd name="T152" fmla="+- 0 11274 8028"/>
                <a:gd name="T153" fmla="*/ T152 w 4213"/>
                <a:gd name="T154" fmla="+- 0 3020 2882"/>
                <a:gd name="T155" fmla="*/ 3020 h 1928"/>
                <a:gd name="T156" fmla="+- 0 10799 8028"/>
                <a:gd name="T157" fmla="*/ T156 w 4213"/>
                <a:gd name="T158" fmla="+- 0 3428 2882"/>
                <a:gd name="T159" fmla="*/ 3428 h 1928"/>
                <a:gd name="T160" fmla="+- 0 10454 8028"/>
                <a:gd name="T161" fmla="*/ T160 w 4213"/>
                <a:gd name="T162" fmla="+- 0 3848 2882"/>
                <a:gd name="T163" fmla="*/ 3848 h 1928"/>
                <a:gd name="T164" fmla="+- 0 10372 8028"/>
                <a:gd name="T165" fmla="*/ T164 w 4213"/>
                <a:gd name="T166" fmla="+- 0 4268 2882"/>
                <a:gd name="T167" fmla="*/ 4268 h 1928"/>
                <a:gd name="T168" fmla="+- 0 10635 8028"/>
                <a:gd name="T169" fmla="*/ T168 w 4213"/>
                <a:gd name="T170" fmla="+- 0 4320 2882"/>
                <a:gd name="T171" fmla="*/ 4320 h 1928"/>
                <a:gd name="T172" fmla="+- 0 10696 8028"/>
                <a:gd name="T173" fmla="*/ T172 w 4213"/>
                <a:gd name="T174" fmla="+- 0 3888 2882"/>
                <a:gd name="T175" fmla="*/ 3888 h 1928"/>
                <a:gd name="T176" fmla="+- 0 11062 8028"/>
                <a:gd name="T177" fmla="*/ T176 w 4213"/>
                <a:gd name="T178" fmla="+- 0 3420 2882"/>
                <a:gd name="T179" fmla="*/ 3420 h 1928"/>
                <a:gd name="T180" fmla="+- 0 11401 8028"/>
                <a:gd name="T181" fmla="*/ T180 w 4213"/>
                <a:gd name="T182" fmla="+- 0 2972 2882"/>
                <a:gd name="T183" fmla="*/ 2972 h 1928"/>
                <a:gd name="T184" fmla="+- 0 11929 8028"/>
                <a:gd name="T185" fmla="*/ T184 w 4213"/>
                <a:gd name="T186" fmla="+- 0 4022 2882"/>
                <a:gd name="T187" fmla="*/ 4022 h 1928"/>
                <a:gd name="T188" fmla="+- 0 12186 8028"/>
                <a:gd name="T189" fmla="*/ T188 w 4213"/>
                <a:gd name="T190" fmla="+- 0 3966 2882"/>
                <a:gd name="T191" fmla="*/ 3966 h 1928"/>
                <a:gd name="T192" fmla="+- 0 12012 8028"/>
                <a:gd name="T193" fmla="*/ T192 w 4213"/>
                <a:gd name="T194" fmla="+- 0 3278 2882"/>
                <a:gd name="T195" fmla="*/ 3278 h 1928"/>
                <a:gd name="T196" fmla="+- 0 9585 8028"/>
                <a:gd name="T197" fmla="*/ T196 w 4213"/>
                <a:gd name="T198" fmla="+- 0 2882 2882"/>
                <a:gd name="T199" fmla="*/ 2882 h 1928"/>
                <a:gd name="T200" fmla="+- 0 8167 8028"/>
                <a:gd name="T201" fmla="*/ T200 w 4213"/>
                <a:gd name="T202" fmla="+- 0 3152 2882"/>
                <a:gd name="T203" fmla="*/ 3152 h 1928"/>
                <a:gd name="T204" fmla="+- 0 8459 8028"/>
                <a:gd name="T205" fmla="*/ T204 w 4213"/>
                <a:gd name="T206" fmla="+- 0 3064 2882"/>
                <a:gd name="T207" fmla="*/ 3064 h 1928"/>
                <a:gd name="T208" fmla="+- 0 9585 8028"/>
                <a:gd name="T209" fmla="*/ T208 w 4213"/>
                <a:gd name="T210" fmla="+- 0 2882 2882"/>
                <a:gd name="T211" fmla="*/ 2882 h 1928"/>
                <a:gd name="T212" fmla="+- 0 9570 8028"/>
                <a:gd name="T213" fmla="*/ T212 w 4213"/>
                <a:gd name="T214" fmla="+- 0 3060 2882"/>
                <a:gd name="T215" fmla="*/ 3060 h 19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4213" h="1928">
                  <a:moveTo>
                    <a:pt x="1541" y="166"/>
                  </a:moveTo>
                  <a:lnTo>
                    <a:pt x="576" y="166"/>
                  </a:lnTo>
                  <a:lnTo>
                    <a:pt x="651" y="168"/>
                  </a:lnTo>
                  <a:lnTo>
                    <a:pt x="711" y="172"/>
                  </a:lnTo>
                  <a:lnTo>
                    <a:pt x="738" y="180"/>
                  </a:lnTo>
                  <a:lnTo>
                    <a:pt x="757" y="200"/>
                  </a:lnTo>
                  <a:lnTo>
                    <a:pt x="761" y="226"/>
                  </a:lnTo>
                  <a:lnTo>
                    <a:pt x="748" y="250"/>
                  </a:lnTo>
                  <a:lnTo>
                    <a:pt x="726" y="270"/>
                  </a:lnTo>
                  <a:lnTo>
                    <a:pt x="707" y="290"/>
                  </a:lnTo>
                  <a:lnTo>
                    <a:pt x="671" y="340"/>
                  </a:lnTo>
                  <a:lnTo>
                    <a:pt x="634" y="388"/>
                  </a:lnTo>
                  <a:lnTo>
                    <a:pt x="559" y="484"/>
                  </a:lnTo>
                  <a:lnTo>
                    <a:pt x="538" y="504"/>
                  </a:lnTo>
                  <a:lnTo>
                    <a:pt x="524" y="526"/>
                  </a:lnTo>
                  <a:lnTo>
                    <a:pt x="517" y="552"/>
                  </a:lnTo>
                  <a:lnTo>
                    <a:pt x="513" y="580"/>
                  </a:lnTo>
                  <a:lnTo>
                    <a:pt x="498" y="664"/>
                  </a:lnTo>
                  <a:lnTo>
                    <a:pt x="496" y="744"/>
                  </a:lnTo>
                  <a:lnTo>
                    <a:pt x="505" y="820"/>
                  </a:lnTo>
                  <a:lnTo>
                    <a:pt x="525" y="896"/>
                  </a:lnTo>
                  <a:lnTo>
                    <a:pt x="553" y="968"/>
                  </a:lnTo>
                  <a:lnTo>
                    <a:pt x="589" y="1040"/>
                  </a:lnTo>
                  <a:lnTo>
                    <a:pt x="630" y="1110"/>
                  </a:lnTo>
                  <a:lnTo>
                    <a:pt x="674" y="1178"/>
                  </a:lnTo>
                  <a:lnTo>
                    <a:pt x="719" y="1244"/>
                  </a:lnTo>
                  <a:lnTo>
                    <a:pt x="767" y="1308"/>
                  </a:lnTo>
                  <a:lnTo>
                    <a:pt x="815" y="1368"/>
                  </a:lnTo>
                  <a:lnTo>
                    <a:pt x="866" y="1426"/>
                  </a:lnTo>
                  <a:lnTo>
                    <a:pt x="918" y="1484"/>
                  </a:lnTo>
                  <a:lnTo>
                    <a:pt x="971" y="1538"/>
                  </a:lnTo>
                  <a:lnTo>
                    <a:pt x="1026" y="1590"/>
                  </a:lnTo>
                  <a:lnTo>
                    <a:pt x="1082" y="1640"/>
                  </a:lnTo>
                  <a:lnTo>
                    <a:pt x="1140" y="1686"/>
                  </a:lnTo>
                  <a:lnTo>
                    <a:pt x="1199" y="1732"/>
                  </a:lnTo>
                  <a:lnTo>
                    <a:pt x="1260" y="1776"/>
                  </a:lnTo>
                  <a:lnTo>
                    <a:pt x="1322" y="1818"/>
                  </a:lnTo>
                  <a:lnTo>
                    <a:pt x="1385" y="1858"/>
                  </a:lnTo>
                  <a:lnTo>
                    <a:pt x="1449" y="1896"/>
                  </a:lnTo>
                  <a:lnTo>
                    <a:pt x="1509" y="1928"/>
                  </a:lnTo>
                  <a:lnTo>
                    <a:pt x="2964" y="1928"/>
                  </a:lnTo>
                  <a:lnTo>
                    <a:pt x="2992" y="1886"/>
                  </a:lnTo>
                  <a:lnTo>
                    <a:pt x="3038" y="1818"/>
                  </a:lnTo>
                  <a:lnTo>
                    <a:pt x="3086" y="1752"/>
                  </a:lnTo>
                  <a:lnTo>
                    <a:pt x="3104" y="1728"/>
                  </a:lnTo>
                  <a:lnTo>
                    <a:pt x="1908" y="1728"/>
                  </a:lnTo>
                  <a:lnTo>
                    <a:pt x="1838" y="1690"/>
                  </a:lnTo>
                  <a:lnTo>
                    <a:pt x="1768" y="1644"/>
                  </a:lnTo>
                  <a:lnTo>
                    <a:pt x="1707" y="1600"/>
                  </a:lnTo>
                  <a:lnTo>
                    <a:pt x="1365" y="1600"/>
                  </a:lnTo>
                  <a:lnTo>
                    <a:pt x="1335" y="1586"/>
                  </a:lnTo>
                  <a:lnTo>
                    <a:pt x="1311" y="1562"/>
                  </a:lnTo>
                  <a:lnTo>
                    <a:pt x="1288" y="1540"/>
                  </a:lnTo>
                  <a:lnTo>
                    <a:pt x="1227" y="1484"/>
                  </a:lnTo>
                  <a:lnTo>
                    <a:pt x="1169" y="1426"/>
                  </a:lnTo>
                  <a:lnTo>
                    <a:pt x="1113" y="1366"/>
                  </a:lnTo>
                  <a:lnTo>
                    <a:pt x="1060" y="1304"/>
                  </a:lnTo>
                  <a:lnTo>
                    <a:pt x="1009" y="1240"/>
                  </a:lnTo>
                  <a:lnTo>
                    <a:pt x="961" y="1174"/>
                  </a:lnTo>
                  <a:lnTo>
                    <a:pt x="916" y="1106"/>
                  </a:lnTo>
                  <a:lnTo>
                    <a:pt x="874" y="1036"/>
                  </a:lnTo>
                  <a:lnTo>
                    <a:pt x="835" y="964"/>
                  </a:lnTo>
                  <a:lnTo>
                    <a:pt x="798" y="890"/>
                  </a:lnTo>
                  <a:lnTo>
                    <a:pt x="765" y="814"/>
                  </a:lnTo>
                  <a:lnTo>
                    <a:pt x="742" y="738"/>
                  </a:lnTo>
                  <a:lnTo>
                    <a:pt x="738" y="666"/>
                  </a:lnTo>
                  <a:lnTo>
                    <a:pt x="752" y="598"/>
                  </a:lnTo>
                  <a:lnTo>
                    <a:pt x="785" y="536"/>
                  </a:lnTo>
                  <a:lnTo>
                    <a:pt x="837" y="480"/>
                  </a:lnTo>
                  <a:lnTo>
                    <a:pt x="907" y="430"/>
                  </a:lnTo>
                  <a:lnTo>
                    <a:pt x="1505" y="430"/>
                  </a:lnTo>
                  <a:lnTo>
                    <a:pt x="1629" y="348"/>
                  </a:lnTo>
                  <a:lnTo>
                    <a:pt x="1820" y="228"/>
                  </a:lnTo>
                  <a:lnTo>
                    <a:pt x="1896" y="178"/>
                  </a:lnTo>
                  <a:lnTo>
                    <a:pt x="1542" y="178"/>
                  </a:lnTo>
                  <a:lnTo>
                    <a:pt x="1541" y="166"/>
                  </a:lnTo>
                  <a:close/>
                  <a:moveTo>
                    <a:pt x="2678" y="0"/>
                  </a:moveTo>
                  <a:lnTo>
                    <a:pt x="2388" y="0"/>
                  </a:lnTo>
                  <a:lnTo>
                    <a:pt x="2280" y="84"/>
                  </a:lnTo>
                  <a:lnTo>
                    <a:pt x="2218" y="132"/>
                  </a:lnTo>
                  <a:lnTo>
                    <a:pt x="2159" y="184"/>
                  </a:lnTo>
                  <a:lnTo>
                    <a:pt x="2104" y="236"/>
                  </a:lnTo>
                  <a:lnTo>
                    <a:pt x="2053" y="292"/>
                  </a:lnTo>
                  <a:lnTo>
                    <a:pt x="2006" y="348"/>
                  </a:lnTo>
                  <a:lnTo>
                    <a:pt x="1963" y="408"/>
                  </a:lnTo>
                  <a:lnTo>
                    <a:pt x="1925" y="468"/>
                  </a:lnTo>
                  <a:lnTo>
                    <a:pt x="1891" y="532"/>
                  </a:lnTo>
                  <a:lnTo>
                    <a:pt x="1862" y="598"/>
                  </a:lnTo>
                  <a:lnTo>
                    <a:pt x="1837" y="668"/>
                  </a:lnTo>
                  <a:lnTo>
                    <a:pt x="1818" y="738"/>
                  </a:lnTo>
                  <a:lnTo>
                    <a:pt x="1803" y="812"/>
                  </a:lnTo>
                  <a:lnTo>
                    <a:pt x="1793" y="890"/>
                  </a:lnTo>
                  <a:lnTo>
                    <a:pt x="1789" y="968"/>
                  </a:lnTo>
                  <a:lnTo>
                    <a:pt x="1790" y="1052"/>
                  </a:lnTo>
                  <a:lnTo>
                    <a:pt x="1794" y="1128"/>
                  </a:lnTo>
                  <a:lnTo>
                    <a:pt x="1799" y="1202"/>
                  </a:lnTo>
                  <a:lnTo>
                    <a:pt x="1806" y="1278"/>
                  </a:lnTo>
                  <a:lnTo>
                    <a:pt x="1816" y="1354"/>
                  </a:lnTo>
                  <a:lnTo>
                    <a:pt x="1828" y="1428"/>
                  </a:lnTo>
                  <a:lnTo>
                    <a:pt x="1843" y="1504"/>
                  </a:lnTo>
                  <a:lnTo>
                    <a:pt x="1861" y="1578"/>
                  </a:lnTo>
                  <a:lnTo>
                    <a:pt x="1883" y="1654"/>
                  </a:lnTo>
                  <a:lnTo>
                    <a:pt x="1908" y="1728"/>
                  </a:lnTo>
                  <a:lnTo>
                    <a:pt x="3104" y="1728"/>
                  </a:lnTo>
                  <a:lnTo>
                    <a:pt x="3136" y="1686"/>
                  </a:lnTo>
                  <a:lnTo>
                    <a:pt x="3166" y="1650"/>
                  </a:lnTo>
                  <a:lnTo>
                    <a:pt x="2696" y="1650"/>
                  </a:lnTo>
                  <a:lnTo>
                    <a:pt x="2668" y="1600"/>
                  </a:lnTo>
                  <a:lnTo>
                    <a:pt x="2344" y="1600"/>
                  </a:lnTo>
                  <a:lnTo>
                    <a:pt x="2294" y="1536"/>
                  </a:lnTo>
                  <a:lnTo>
                    <a:pt x="2250" y="1472"/>
                  </a:lnTo>
                  <a:lnTo>
                    <a:pt x="2211" y="1406"/>
                  </a:lnTo>
                  <a:lnTo>
                    <a:pt x="2177" y="1338"/>
                  </a:lnTo>
                  <a:lnTo>
                    <a:pt x="2150" y="1270"/>
                  </a:lnTo>
                  <a:lnTo>
                    <a:pt x="2127" y="1200"/>
                  </a:lnTo>
                  <a:lnTo>
                    <a:pt x="2110" y="1130"/>
                  </a:lnTo>
                  <a:lnTo>
                    <a:pt x="2099" y="1060"/>
                  </a:lnTo>
                  <a:lnTo>
                    <a:pt x="2093" y="990"/>
                  </a:lnTo>
                  <a:lnTo>
                    <a:pt x="2092" y="920"/>
                  </a:lnTo>
                  <a:lnTo>
                    <a:pt x="2097" y="850"/>
                  </a:lnTo>
                  <a:lnTo>
                    <a:pt x="2107" y="782"/>
                  </a:lnTo>
                  <a:lnTo>
                    <a:pt x="2123" y="714"/>
                  </a:lnTo>
                  <a:lnTo>
                    <a:pt x="2143" y="648"/>
                  </a:lnTo>
                  <a:lnTo>
                    <a:pt x="2169" y="582"/>
                  </a:lnTo>
                  <a:lnTo>
                    <a:pt x="2201" y="520"/>
                  </a:lnTo>
                  <a:lnTo>
                    <a:pt x="2237" y="458"/>
                  </a:lnTo>
                  <a:lnTo>
                    <a:pt x="2279" y="400"/>
                  </a:lnTo>
                  <a:lnTo>
                    <a:pt x="2326" y="344"/>
                  </a:lnTo>
                  <a:lnTo>
                    <a:pt x="2380" y="286"/>
                  </a:lnTo>
                  <a:lnTo>
                    <a:pt x="2436" y="228"/>
                  </a:lnTo>
                  <a:lnTo>
                    <a:pt x="2492" y="174"/>
                  </a:lnTo>
                  <a:lnTo>
                    <a:pt x="2549" y="118"/>
                  </a:lnTo>
                  <a:lnTo>
                    <a:pt x="2666" y="10"/>
                  </a:lnTo>
                  <a:lnTo>
                    <a:pt x="2678" y="0"/>
                  </a:lnTo>
                  <a:close/>
                  <a:moveTo>
                    <a:pt x="3752" y="126"/>
                  </a:moveTo>
                  <a:lnTo>
                    <a:pt x="3740" y="144"/>
                  </a:lnTo>
                  <a:lnTo>
                    <a:pt x="3729" y="160"/>
                  </a:lnTo>
                  <a:lnTo>
                    <a:pt x="3721" y="172"/>
                  </a:lnTo>
                  <a:lnTo>
                    <a:pt x="3717" y="184"/>
                  </a:lnTo>
                  <a:lnTo>
                    <a:pt x="3698" y="266"/>
                  </a:lnTo>
                  <a:lnTo>
                    <a:pt x="3674" y="344"/>
                  </a:lnTo>
                  <a:lnTo>
                    <a:pt x="3643" y="418"/>
                  </a:lnTo>
                  <a:lnTo>
                    <a:pt x="3608" y="488"/>
                  </a:lnTo>
                  <a:lnTo>
                    <a:pt x="3567" y="554"/>
                  </a:lnTo>
                  <a:lnTo>
                    <a:pt x="3522" y="618"/>
                  </a:lnTo>
                  <a:lnTo>
                    <a:pt x="3473" y="678"/>
                  </a:lnTo>
                  <a:lnTo>
                    <a:pt x="3420" y="734"/>
                  </a:lnTo>
                  <a:lnTo>
                    <a:pt x="3365" y="790"/>
                  </a:lnTo>
                  <a:lnTo>
                    <a:pt x="3307" y="844"/>
                  </a:lnTo>
                  <a:lnTo>
                    <a:pt x="3247" y="896"/>
                  </a:lnTo>
                  <a:lnTo>
                    <a:pt x="3186" y="946"/>
                  </a:lnTo>
                  <a:lnTo>
                    <a:pt x="3123" y="996"/>
                  </a:lnTo>
                  <a:lnTo>
                    <a:pt x="3063" y="1046"/>
                  </a:lnTo>
                  <a:lnTo>
                    <a:pt x="3009" y="1100"/>
                  </a:lnTo>
                  <a:lnTo>
                    <a:pt x="2959" y="1158"/>
                  </a:lnTo>
                  <a:lnTo>
                    <a:pt x="2913" y="1218"/>
                  </a:lnTo>
                  <a:lnTo>
                    <a:pt x="2872" y="1280"/>
                  </a:lnTo>
                  <a:lnTo>
                    <a:pt x="2835" y="1346"/>
                  </a:lnTo>
                  <a:lnTo>
                    <a:pt x="2801" y="1414"/>
                  </a:lnTo>
                  <a:lnTo>
                    <a:pt x="2771" y="1486"/>
                  </a:lnTo>
                  <a:lnTo>
                    <a:pt x="2744" y="1558"/>
                  </a:lnTo>
                  <a:lnTo>
                    <a:pt x="2737" y="1584"/>
                  </a:lnTo>
                  <a:lnTo>
                    <a:pt x="2731" y="1608"/>
                  </a:lnTo>
                  <a:lnTo>
                    <a:pt x="2719" y="1632"/>
                  </a:lnTo>
                  <a:lnTo>
                    <a:pt x="2696" y="1650"/>
                  </a:lnTo>
                  <a:lnTo>
                    <a:pt x="3166" y="1650"/>
                  </a:lnTo>
                  <a:lnTo>
                    <a:pt x="3188" y="1624"/>
                  </a:lnTo>
                  <a:lnTo>
                    <a:pt x="3241" y="1562"/>
                  </a:lnTo>
                  <a:lnTo>
                    <a:pt x="3295" y="1502"/>
                  </a:lnTo>
                  <a:lnTo>
                    <a:pt x="3352" y="1442"/>
                  </a:lnTo>
                  <a:lnTo>
                    <a:pt x="3410" y="1386"/>
                  </a:lnTo>
                  <a:lnTo>
                    <a:pt x="3470" y="1330"/>
                  </a:lnTo>
                  <a:lnTo>
                    <a:pt x="3532" y="1276"/>
                  </a:lnTo>
                  <a:lnTo>
                    <a:pt x="3595" y="1224"/>
                  </a:lnTo>
                  <a:lnTo>
                    <a:pt x="3660" y="1174"/>
                  </a:lnTo>
                  <a:lnTo>
                    <a:pt x="3727" y="1124"/>
                  </a:lnTo>
                  <a:lnTo>
                    <a:pt x="3776" y="1096"/>
                  </a:lnTo>
                  <a:lnTo>
                    <a:pt x="3821" y="1084"/>
                  </a:lnTo>
                  <a:lnTo>
                    <a:pt x="4158" y="1084"/>
                  </a:lnTo>
                  <a:lnTo>
                    <a:pt x="4200" y="1050"/>
                  </a:lnTo>
                  <a:lnTo>
                    <a:pt x="4212" y="1040"/>
                  </a:lnTo>
                  <a:lnTo>
                    <a:pt x="4212" y="482"/>
                  </a:lnTo>
                  <a:lnTo>
                    <a:pt x="3833" y="482"/>
                  </a:lnTo>
                  <a:lnTo>
                    <a:pt x="3814" y="454"/>
                  </a:lnTo>
                  <a:lnTo>
                    <a:pt x="3807" y="394"/>
                  </a:lnTo>
                  <a:lnTo>
                    <a:pt x="3805" y="328"/>
                  </a:lnTo>
                  <a:lnTo>
                    <a:pt x="3800" y="262"/>
                  </a:lnTo>
                  <a:lnTo>
                    <a:pt x="3785" y="194"/>
                  </a:lnTo>
                  <a:lnTo>
                    <a:pt x="3752" y="126"/>
                  </a:lnTo>
                  <a:close/>
                  <a:moveTo>
                    <a:pt x="1505" y="430"/>
                  </a:moveTo>
                  <a:lnTo>
                    <a:pt x="907" y="430"/>
                  </a:lnTo>
                  <a:lnTo>
                    <a:pt x="914" y="508"/>
                  </a:lnTo>
                  <a:lnTo>
                    <a:pt x="925" y="584"/>
                  </a:lnTo>
                  <a:lnTo>
                    <a:pt x="942" y="658"/>
                  </a:lnTo>
                  <a:lnTo>
                    <a:pt x="963" y="730"/>
                  </a:lnTo>
                  <a:lnTo>
                    <a:pt x="988" y="800"/>
                  </a:lnTo>
                  <a:lnTo>
                    <a:pt x="1015" y="870"/>
                  </a:lnTo>
                  <a:lnTo>
                    <a:pt x="1046" y="938"/>
                  </a:lnTo>
                  <a:lnTo>
                    <a:pt x="1079" y="1004"/>
                  </a:lnTo>
                  <a:lnTo>
                    <a:pt x="1114" y="1070"/>
                  </a:lnTo>
                  <a:lnTo>
                    <a:pt x="1150" y="1136"/>
                  </a:lnTo>
                  <a:lnTo>
                    <a:pt x="1188" y="1202"/>
                  </a:lnTo>
                  <a:lnTo>
                    <a:pt x="1225" y="1266"/>
                  </a:lnTo>
                  <a:lnTo>
                    <a:pt x="1263" y="1332"/>
                  </a:lnTo>
                  <a:lnTo>
                    <a:pt x="1300" y="1398"/>
                  </a:lnTo>
                  <a:lnTo>
                    <a:pt x="1336" y="1464"/>
                  </a:lnTo>
                  <a:lnTo>
                    <a:pt x="1370" y="1532"/>
                  </a:lnTo>
                  <a:lnTo>
                    <a:pt x="1403" y="1600"/>
                  </a:lnTo>
                  <a:lnTo>
                    <a:pt x="1707" y="1600"/>
                  </a:lnTo>
                  <a:lnTo>
                    <a:pt x="1699" y="1594"/>
                  </a:lnTo>
                  <a:lnTo>
                    <a:pt x="1633" y="1540"/>
                  </a:lnTo>
                  <a:lnTo>
                    <a:pt x="1569" y="1482"/>
                  </a:lnTo>
                  <a:lnTo>
                    <a:pt x="1509" y="1422"/>
                  </a:lnTo>
                  <a:lnTo>
                    <a:pt x="1453" y="1360"/>
                  </a:lnTo>
                  <a:lnTo>
                    <a:pt x="1401" y="1296"/>
                  </a:lnTo>
                  <a:lnTo>
                    <a:pt x="1355" y="1230"/>
                  </a:lnTo>
                  <a:lnTo>
                    <a:pt x="1315" y="1164"/>
                  </a:lnTo>
                  <a:lnTo>
                    <a:pt x="1281" y="1100"/>
                  </a:lnTo>
                  <a:lnTo>
                    <a:pt x="1249" y="1022"/>
                  </a:lnTo>
                  <a:lnTo>
                    <a:pt x="1227" y="950"/>
                  </a:lnTo>
                  <a:lnTo>
                    <a:pt x="1215" y="880"/>
                  </a:lnTo>
                  <a:lnTo>
                    <a:pt x="1214" y="816"/>
                  </a:lnTo>
                  <a:lnTo>
                    <a:pt x="1224" y="752"/>
                  </a:lnTo>
                  <a:lnTo>
                    <a:pt x="1245" y="692"/>
                  </a:lnTo>
                  <a:lnTo>
                    <a:pt x="1277" y="636"/>
                  </a:lnTo>
                  <a:lnTo>
                    <a:pt x="1320" y="580"/>
                  </a:lnTo>
                  <a:lnTo>
                    <a:pt x="1374" y="526"/>
                  </a:lnTo>
                  <a:lnTo>
                    <a:pt x="1440" y="474"/>
                  </a:lnTo>
                  <a:lnTo>
                    <a:pt x="1502" y="432"/>
                  </a:lnTo>
                  <a:lnTo>
                    <a:pt x="1505" y="430"/>
                  </a:lnTo>
                  <a:close/>
                  <a:moveTo>
                    <a:pt x="3331" y="74"/>
                  </a:moveTo>
                  <a:lnTo>
                    <a:pt x="3317" y="78"/>
                  </a:lnTo>
                  <a:lnTo>
                    <a:pt x="3306" y="86"/>
                  </a:lnTo>
                  <a:lnTo>
                    <a:pt x="3246" y="138"/>
                  </a:lnTo>
                  <a:lnTo>
                    <a:pt x="3187" y="188"/>
                  </a:lnTo>
                  <a:lnTo>
                    <a:pt x="3067" y="290"/>
                  </a:lnTo>
                  <a:lnTo>
                    <a:pt x="3008" y="340"/>
                  </a:lnTo>
                  <a:lnTo>
                    <a:pt x="2948" y="392"/>
                  </a:lnTo>
                  <a:lnTo>
                    <a:pt x="2889" y="442"/>
                  </a:lnTo>
                  <a:lnTo>
                    <a:pt x="2771" y="546"/>
                  </a:lnTo>
                  <a:lnTo>
                    <a:pt x="2655" y="650"/>
                  </a:lnTo>
                  <a:lnTo>
                    <a:pt x="2598" y="708"/>
                  </a:lnTo>
                  <a:lnTo>
                    <a:pt x="2546" y="768"/>
                  </a:lnTo>
                  <a:lnTo>
                    <a:pt x="2500" y="830"/>
                  </a:lnTo>
                  <a:lnTo>
                    <a:pt x="2460" y="896"/>
                  </a:lnTo>
                  <a:lnTo>
                    <a:pt x="2426" y="966"/>
                  </a:lnTo>
                  <a:lnTo>
                    <a:pt x="2397" y="1038"/>
                  </a:lnTo>
                  <a:lnTo>
                    <a:pt x="2375" y="1112"/>
                  </a:lnTo>
                  <a:lnTo>
                    <a:pt x="2359" y="1190"/>
                  </a:lnTo>
                  <a:lnTo>
                    <a:pt x="2349" y="1268"/>
                  </a:lnTo>
                  <a:lnTo>
                    <a:pt x="2344" y="1352"/>
                  </a:lnTo>
                  <a:lnTo>
                    <a:pt x="2344" y="1386"/>
                  </a:lnTo>
                  <a:lnTo>
                    <a:pt x="2344" y="1508"/>
                  </a:lnTo>
                  <a:lnTo>
                    <a:pt x="2344" y="1600"/>
                  </a:lnTo>
                  <a:lnTo>
                    <a:pt x="2668" y="1600"/>
                  </a:lnTo>
                  <a:lnTo>
                    <a:pt x="2657" y="1580"/>
                  </a:lnTo>
                  <a:lnTo>
                    <a:pt x="2627" y="1508"/>
                  </a:lnTo>
                  <a:lnTo>
                    <a:pt x="2607" y="1438"/>
                  </a:lnTo>
                  <a:lnTo>
                    <a:pt x="2596" y="1366"/>
                  </a:lnTo>
                  <a:lnTo>
                    <a:pt x="2594" y="1294"/>
                  </a:lnTo>
                  <a:lnTo>
                    <a:pt x="2600" y="1222"/>
                  </a:lnTo>
                  <a:lnTo>
                    <a:pt x="2615" y="1150"/>
                  </a:lnTo>
                  <a:lnTo>
                    <a:pt x="2638" y="1078"/>
                  </a:lnTo>
                  <a:lnTo>
                    <a:pt x="2668" y="1006"/>
                  </a:lnTo>
                  <a:lnTo>
                    <a:pt x="2708" y="928"/>
                  </a:lnTo>
                  <a:lnTo>
                    <a:pt x="2754" y="856"/>
                  </a:lnTo>
                  <a:lnTo>
                    <a:pt x="2805" y="788"/>
                  </a:lnTo>
                  <a:lnTo>
                    <a:pt x="2859" y="722"/>
                  </a:lnTo>
                  <a:lnTo>
                    <a:pt x="2918" y="658"/>
                  </a:lnTo>
                  <a:lnTo>
                    <a:pt x="3034" y="538"/>
                  </a:lnTo>
                  <a:lnTo>
                    <a:pt x="3088" y="478"/>
                  </a:lnTo>
                  <a:lnTo>
                    <a:pt x="3139" y="416"/>
                  </a:lnTo>
                  <a:lnTo>
                    <a:pt x="3188" y="352"/>
                  </a:lnTo>
                  <a:lnTo>
                    <a:pt x="3236" y="288"/>
                  </a:lnTo>
                  <a:lnTo>
                    <a:pt x="3282" y="222"/>
                  </a:lnTo>
                  <a:lnTo>
                    <a:pt x="3373" y="90"/>
                  </a:lnTo>
                  <a:lnTo>
                    <a:pt x="3349" y="76"/>
                  </a:lnTo>
                  <a:lnTo>
                    <a:pt x="3331" y="74"/>
                  </a:lnTo>
                  <a:close/>
                  <a:moveTo>
                    <a:pt x="4158" y="1084"/>
                  </a:moveTo>
                  <a:lnTo>
                    <a:pt x="3821" y="1084"/>
                  </a:lnTo>
                  <a:lnTo>
                    <a:pt x="3863" y="1096"/>
                  </a:lnTo>
                  <a:lnTo>
                    <a:pt x="3901" y="1140"/>
                  </a:lnTo>
                  <a:lnTo>
                    <a:pt x="3943" y="1186"/>
                  </a:lnTo>
                  <a:lnTo>
                    <a:pt x="3985" y="1196"/>
                  </a:lnTo>
                  <a:lnTo>
                    <a:pt x="4028" y="1180"/>
                  </a:lnTo>
                  <a:lnTo>
                    <a:pt x="4075" y="1148"/>
                  </a:lnTo>
                  <a:lnTo>
                    <a:pt x="4138" y="1100"/>
                  </a:lnTo>
                  <a:lnTo>
                    <a:pt x="4158" y="1084"/>
                  </a:lnTo>
                  <a:close/>
                  <a:moveTo>
                    <a:pt x="4212" y="160"/>
                  </a:moveTo>
                  <a:lnTo>
                    <a:pt x="4203" y="172"/>
                  </a:lnTo>
                  <a:lnTo>
                    <a:pt x="4153" y="230"/>
                  </a:lnTo>
                  <a:lnTo>
                    <a:pt x="4100" y="288"/>
                  </a:lnTo>
                  <a:lnTo>
                    <a:pt x="4044" y="342"/>
                  </a:lnTo>
                  <a:lnTo>
                    <a:pt x="3984" y="396"/>
                  </a:lnTo>
                  <a:lnTo>
                    <a:pt x="3920" y="446"/>
                  </a:lnTo>
                  <a:lnTo>
                    <a:pt x="3867" y="480"/>
                  </a:lnTo>
                  <a:lnTo>
                    <a:pt x="3833" y="482"/>
                  </a:lnTo>
                  <a:lnTo>
                    <a:pt x="4212" y="482"/>
                  </a:lnTo>
                  <a:lnTo>
                    <a:pt x="4212" y="160"/>
                  </a:lnTo>
                  <a:close/>
                  <a:moveTo>
                    <a:pt x="1557" y="0"/>
                  </a:moveTo>
                  <a:lnTo>
                    <a:pt x="0" y="0"/>
                  </a:lnTo>
                  <a:lnTo>
                    <a:pt x="9" y="44"/>
                  </a:lnTo>
                  <a:lnTo>
                    <a:pt x="34" y="122"/>
                  </a:lnTo>
                  <a:lnTo>
                    <a:pt x="67" y="190"/>
                  </a:lnTo>
                  <a:lnTo>
                    <a:pt x="108" y="246"/>
                  </a:lnTo>
                  <a:lnTo>
                    <a:pt x="139" y="270"/>
                  </a:lnTo>
                  <a:lnTo>
                    <a:pt x="168" y="272"/>
                  </a:lnTo>
                  <a:lnTo>
                    <a:pt x="194" y="262"/>
                  </a:lnTo>
                  <a:lnTo>
                    <a:pt x="220" y="250"/>
                  </a:lnTo>
                  <a:lnTo>
                    <a:pt x="290" y="222"/>
                  </a:lnTo>
                  <a:lnTo>
                    <a:pt x="360" y="200"/>
                  </a:lnTo>
                  <a:lnTo>
                    <a:pt x="431" y="182"/>
                  </a:lnTo>
                  <a:lnTo>
                    <a:pt x="503" y="170"/>
                  </a:lnTo>
                  <a:lnTo>
                    <a:pt x="576" y="166"/>
                  </a:lnTo>
                  <a:lnTo>
                    <a:pt x="1541" y="166"/>
                  </a:lnTo>
                  <a:lnTo>
                    <a:pt x="1541" y="84"/>
                  </a:lnTo>
                  <a:lnTo>
                    <a:pt x="1556" y="2"/>
                  </a:lnTo>
                  <a:lnTo>
                    <a:pt x="1557" y="0"/>
                  </a:lnTo>
                  <a:close/>
                  <a:moveTo>
                    <a:pt x="2158" y="0"/>
                  </a:moveTo>
                  <a:lnTo>
                    <a:pt x="1769" y="0"/>
                  </a:lnTo>
                  <a:lnTo>
                    <a:pt x="1734" y="26"/>
                  </a:lnTo>
                  <a:lnTo>
                    <a:pt x="1670" y="74"/>
                  </a:lnTo>
                  <a:lnTo>
                    <a:pt x="1605" y="126"/>
                  </a:lnTo>
                  <a:lnTo>
                    <a:pt x="1542" y="178"/>
                  </a:lnTo>
                  <a:lnTo>
                    <a:pt x="1896" y="178"/>
                  </a:lnTo>
                  <a:lnTo>
                    <a:pt x="1948" y="144"/>
                  </a:lnTo>
                  <a:lnTo>
                    <a:pt x="2140" y="12"/>
                  </a:lnTo>
                  <a:lnTo>
                    <a:pt x="2158" y="0"/>
                  </a:lnTo>
                  <a:close/>
                </a:path>
              </a:pathLst>
            </a:custGeom>
            <a:solidFill>
              <a:srgbClr val="231F20">
                <a:alpha val="3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pic>
          <p:nvPicPr>
            <p:cNvPr id="8" name="docshape4">
              <a:extLst>
                <a:ext uri="{FF2B5EF4-FFF2-40B4-BE49-F238E27FC236}">
                  <a16:creationId xmlns:a16="http://schemas.microsoft.com/office/drawing/2014/main" id="{A0BA581B-C1B9-F729-F698-AB40438589BB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240" cy="2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docshape5">
              <a:extLst>
                <a:ext uri="{FF2B5EF4-FFF2-40B4-BE49-F238E27FC236}">
                  <a16:creationId xmlns:a16="http://schemas.microsoft.com/office/drawing/2014/main" id="{CB2C1A59-D5B6-B62A-2D7C-9D8114201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2" y="0"/>
              <a:ext cx="4448" cy="2880"/>
            </a:xfrm>
            <a:custGeom>
              <a:avLst/>
              <a:gdLst>
                <a:gd name="T0" fmla="+- 0 8636 7793"/>
                <a:gd name="T1" fmla="*/ T0 w 4448"/>
                <a:gd name="T2" fmla="*/ 620 h 2880"/>
                <a:gd name="T3" fmla="+- 0 8040 7793"/>
                <a:gd name="T4" fmla="*/ T3 w 4448"/>
                <a:gd name="T5" fmla="*/ 1160 h 2880"/>
                <a:gd name="T6" fmla="+- 0 7944 7793"/>
                <a:gd name="T7" fmla="*/ T6 w 4448"/>
                <a:gd name="T8" fmla="*/ 1860 h 2880"/>
                <a:gd name="T9" fmla="+- 0 8033 7793"/>
                <a:gd name="T10" fmla="*/ T9 w 4448"/>
                <a:gd name="T11" fmla="*/ 2620 h 2880"/>
                <a:gd name="T12" fmla="+- 0 8241 7793"/>
                <a:gd name="T13" fmla="*/ T12 w 4448"/>
                <a:gd name="T14" fmla="*/ 2540 h 2880"/>
                <a:gd name="T15" fmla="+- 0 8177 7793"/>
                <a:gd name="T16" fmla="*/ T15 w 4448"/>
                <a:gd name="T17" fmla="*/ 2160 h 2880"/>
                <a:gd name="T18" fmla="+- 0 8546 7793"/>
                <a:gd name="T19" fmla="*/ T18 w 4448"/>
                <a:gd name="T20" fmla="*/ 1640 h 2880"/>
                <a:gd name="T21" fmla="+- 0 8108 7793"/>
                <a:gd name="T22" fmla="*/ T21 w 4448"/>
                <a:gd name="T23" fmla="*/ 1280 h 2880"/>
                <a:gd name="T24" fmla="+- 0 8834 7793"/>
                <a:gd name="T25" fmla="*/ T24 w 4448"/>
                <a:gd name="T26" fmla="*/ 600 h 2880"/>
                <a:gd name="T27" fmla="+- 0 8846 7793"/>
                <a:gd name="T28" fmla="*/ T27 w 4448"/>
                <a:gd name="T29" fmla="*/ 160 h 2880"/>
                <a:gd name="T30" fmla="+- 0 8537 7793"/>
                <a:gd name="T31" fmla="*/ T30 w 4448"/>
                <a:gd name="T32" fmla="*/ 2500 h 2880"/>
                <a:gd name="T33" fmla="+- 0 8631 7793"/>
                <a:gd name="T34" fmla="*/ T33 w 4448"/>
                <a:gd name="T35" fmla="*/ 2860 h 2880"/>
                <a:gd name="T36" fmla="+- 0 8669 7793"/>
                <a:gd name="T37" fmla="*/ T36 w 4448"/>
                <a:gd name="T38" fmla="*/ 2440 h 2880"/>
                <a:gd name="T39" fmla="+- 0 10372 7793"/>
                <a:gd name="T40" fmla="*/ T39 w 4448"/>
                <a:gd name="T41" fmla="*/ 1780 h 2880"/>
                <a:gd name="T42" fmla="+- 0 10186 7793"/>
                <a:gd name="T43" fmla="*/ T42 w 4448"/>
                <a:gd name="T44" fmla="*/ 2560 h 2880"/>
                <a:gd name="T45" fmla="+- 0 10355 7793"/>
                <a:gd name="T46" fmla="*/ T45 w 4448"/>
                <a:gd name="T47" fmla="*/ 2760 h 2880"/>
                <a:gd name="T48" fmla="+- 0 10557 7793"/>
                <a:gd name="T49" fmla="*/ T48 w 4448"/>
                <a:gd name="T50" fmla="*/ 1960 h 2880"/>
                <a:gd name="T51" fmla="+- 0 10882 7793"/>
                <a:gd name="T52" fmla="*/ T51 w 4448"/>
                <a:gd name="T53" fmla="*/ 1920 h 2880"/>
                <a:gd name="T54" fmla="+- 0 10640 7793"/>
                <a:gd name="T55" fmla="*/ T54 w 4448"/>
                <a:gd name="T56" fmla="*/ 2680 h 2880"/>
                <a:gd name="T57" fmla="+- 0 11106 7793"/>
                <a:gd name="T58" fmla="*/ T57 w 4448"/>
                <a:gd name="T59" fmla="*/ 2520 h 2880"/>
                <a:gd name="T60" fmla="+- 0 10882 7793"/>
                <a:gd name="T61" fmla="*/ T60 w 4448"/>
                <a:gd name="T62" fmla="*/ 1920 h 2880"/>
                <a:gd name="T63" fmla="+- 0 11899 7793"/>
                <a:gd name="T64" fmla="*/ T63 w 4448"/>
                <a:gd name="T65" fmla="*/ 1860 h 2880"/>
                <a:gd name="T66" fmla="+- 0 11639 7793"/>
                <a:gd name="T67" fmla="*/ T66 w 4448"/>
                <a:gd name="T68" fmla="*/ 2660 h 2880"/>
                <a:gd name="T69" fmla="+- 0 12094 7793"/>
                <a:gd name="T70" fmla="*/ T69 w 4448"/>
                <a:gd name="T71" fmla="*/ 1960 h 2880"/>
                <a:gd name="T72" fmla="+- 0 8992 7793"/>
                <a:gd name="T73" fmla="*/ T72 w 4448"/>
                <a:gd name="T74" fmla="*/ 2360 h 2880"/>
                <a:gd name="T75" fmla="+- 0 8992 7793"/>
                <a:gd name="T76" fmla="*/ T75 w 4448"/>
                <a:gd name="T77" fmla="*/ 2360 h 2880"/>
                <a:gd name="T78" fmla="+- 0 9741 7793"/>
                <a:gd name="T79" fmla="*/ T78 w 4448"/>
                <a:gd name="T80" fmla="*/ 1600 h 2880"/>
                <a:gd name="T81" fmla="+- 0 9033 7793"/>
                <a:gd name="T82" fmla="*/ T81 w 4448"/>
                <a:gd name="T83" fmla="*/ 1860 h 2880"/>
                <a:gd name="T84" fmla="+- 0 9338 7793"/>
                <a:gd name="T85" fmla="*/ T84 w 4448"/>
                <a:gd name="T86" fmla="*/ 2280 h 2880"/>
                <a:gd name="T87" fmla="+- 0 9806 7793"/>
                <a:gd name="T88" fmla="*/ T87 w 4448"/>
                <a:gd name="T89" fmla="*/ 1880 h 2880"/>
                <a:gd name="T90" fmla="+- 0 11164 7793"/>
                <a:gd name="T91" fmla="*/ T90 w 4448"/>
                <a:gd name="T92" fmla="*/ 1480 h 2880"/>
                <a:gd name="T93" fmla="+- 0 11404 7793"/>
                <a:gd name="T94" fmla="*/ T93 w 4448"/>
                <a:gd name="T95" fmla="*/ 2200 h 2880"/>
                <a:gd name="T96" fmla="+- 0 11745 7793"/>
                <a:gd name="T97" fmla="*/ T96 w 4448"/>
                <a:gd name="T98" fmla="*/ 1500 h 2880"/>
                <a:gd name="T99" fmla="+- 0 10015 7793"/>
                <a:gd name="T100" fmla="*/ T99 w 4448"/>
                <a:gd name="T101" fmla="*/ 1960 h 2880"/>
                <a:gd name="T102" fmla="+- 0 10189 7793"/>
                <a:gd name="T103" fmla="*/ T102 w 4448"/>
                <a:gd name="T104" fmla="*/ 1660 h 2880"/>
                <a:gd name="T105" fmla="+- 0 10459 7793"/>
                <a:gd name="T106" fmla="*/ T105 w 4448"/>
                <a:gd name="T107" fmla="*/ 1260 h 2880"/>
                <a:gd name="T108" fmla="+- 0 10798 7793"/>
                <a:gd name="T109" fmla="*/ T108 w 4448"/>
                <a:gd name="T110" fmla="*/ 1540 h 2880"/>
                <a:gd name="T111" fmla="+- 0 10627 7793"/>
                <a:gd name="T112" fmla="*/ T111 w 4448"/>
                <a:gd name="T113" fmla="*/ 720 h 2880"/>
                <a:gd name="T114" fmla="+- 0 11086 7793"/>
                <a:gd name="T115" fmla="*/ T114 w 4448"/>
                <a:gd name="T116" fmla="*/ 840 h 2880"/>
                <a:gd name="T117" fmla="+- 0 11490 7793"/>
                <a:gd name="T118" fmla="*/ T117 w 4448"/>
                <a:gd name="T119" fmla="*/ 1500 h 2880"/>
                <a:gd name="T120" fmla="+- 0 11994 7793"/>
                <a:gd name="T121" fmla="*/ T120 w 4448"/>
                <a:gd name="T122" fmla="*/ 840 h 2880"/>
                <a:gd name="T123" fmla="+- 0 9275 7793"/>
                <a:gd name="T124" fmla="*/ T123 w 4448"/>
                <a:gd name="T125" fmla="*/ 900 h 2880"/>
                <a:gd name="T126" fmla="+- 0 8653 7793"/>
                <a:gd name="T127" fmla="*/ T126 w 4448"/>
                <a:gd name="T128" fmla="*/ 1320 h 2880"/>
                <a:gd name="T129" fmla="+- 0 8934 7793"/>
                <a:gd name="T130" fmla="*/ T129 w 4448"/>
                <a:gd name="T131" fmla="*/ 1240 h 2880"/>
                <a:gd name="T132" fmla="+- 0 9566 7793"/>
                <a:gd name="T133" fmla="*/ T132 w 4448"/>
                <a:gd name="T134" fmla="*/ 960 h 2880"/>
                <a:gd name="T135" fmla="+- 0 9738 7793"/>
                <a:gd name="T136" fmla="*/ T135 w 4448"/>
                <a:gd name="T137" fmla="*/ 1020 h 2880"/>
                <a:gd name="T138" fmla="+- 0 9810 7793"/>
                <a:gd name="T139" fmla="*/ T138 w 4448"/>
                <a:gd name="T140" fmla="*/ 1100 h 2880"/>
                <a:gd name="T141" fmla="+- 0 11208 7793"/>
                <a:gd name="T142" fmla="*/ T141 w 4448"/>
                <a:gd name="T143" fmla="*/ 80 h 2880"/>
                <a:gd name="T144" fmla="+- 0 11088 7793"/>
                <a:gd name="T145" fmla="*/ T144 w 4448"/>
                <a:gd name="T146" fmla="*/ 680 h 2880"/>
                <a:gd name="T147" fmla="+- 0 11086 7793"/>
                <a:gd name="T148" fmla="*/ T147 w 4448"/>
                <a:gd name="T149" fmla="*/ 840 h 2880"/>
                <a:gd name="T150" fmla="+- 0 11901 7793"/>
                <a:gd name="T151" fmla="*/ T150 w 4448"/>
                <a:gd name="T152" fmla="*/ 160 h 2880"/>
                <a:gd name="T153" fmla="+- 0 12171 7793"/>
                <a:gd name="T154" fmla="*/ T153 w 4448"/>
                <a:gd name="T155" fmla="*/ 740 h 2880"/>
                <a:gd name="T156" fmla="+- 0 10056 7793"/>
                <a:gd name="T157" fmla="*/ T156 w 4448"/>
                <a:gd name="T158" fmla="*/ 500 h 2880"/>
                <a:gd name="T159" fmla="+- 0 10783 7793"/>
                <a:gd name="T160" fmla="*/ T159 w 4448"/>
                <a:gd name="T161" fmla="*/ 540 h 2880"/>
                <a:gd name="T162" fmla="+- 0 9012 7793"/>
                <a:gd name="T163" fmla="*/ T162 w 4448"/>
                <a:gd name="T164" fmla="*/ 60 h 2880"/>
                <a:gd name="T165" fmla="+- 0 9236 7793"/>
                <a:gd name="T166" fmla="*/ T165 w 4448"/>
                <a:gd name="T167" fmla="*/ 340 h 2880"/>
                <a:gd name="T168" fmla="+- 0 9377 7793"/>
                <a:gd name="T169" fmla="*/ T168 w 4448"/>
                <a:gd name="T170" fmla="*/ 340 h 2880"/>
                <a:gd name="T171" fmla="+- 0 10150 7793"/>
                <a:gd name="T172" fmla="*/ T171 w 4448"/>
                <a:gd name="T173" fmla="*/ 100 h 2880"/>
                <a:gd name="T174" fmla="+- 0 8937 7793"/>
                <a:gd name="T175" fmla="*/ T174 w 4448"/>
                <a:gd name="T176" fmla="*/ 320 h 2880"/>
                <a:gd name="T177" fmla="+- 0 10997 7793"/>
                <a:gd name="T178" fmla="*/ T177 w 4448"/>
                <a:gd name="T179" fmla="*/ 200 h 2880"/>
                <a:gd name="T180" fmla="+- 0 9873 7793"/>
                <a:gd name="T181" fmla="*/ T180 w 4448"/>
                <a:gd name="T182" fmla="*/ 20 h 28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  <a:cxn ang="0">
                  <a:pos x="T178" y="T179"/>
                </a:cxn>
                <a:cxn ang="0">
                  <a:pos x="T181" y="T182"/>
                </a:cxn>
              </a:cxnLst>
              <a:rect l="0" t="0" r="r" b="b"/>
              <a:pathLst>
                <a:path w="4448" h="2880">
                  <a:moveTo>
                    <a:pt x="1532" y="0"/>
                  </a:moveTo>
                  <a:lnTo>
                    <a:pt x="812" y="0"/>
                  </a:lnTo>
                  <a:lnTo>
                    <a:pt x="804" y="20"/>
                  </a:lnTo>
                  <a:lnTo>
                    <a:pt x="793" y="80"/>
                  </a:lnTo>
                  <a:lnTo>
                    <a:pt x="815" y="160"/>
                  </a:lnTo>
                  <a:lnTo>
                    <a:pt x="843" y="240"/>
                  </a:lnTo>
                  <a:lnTo>
                    <a:pt x="857" y="300"/>
                  </a:lnTo>
                  <a:lnTo>
                    <a:pt x="861" y="380"/>
                  </a:lnTo>
                  <a:lnTo>
                    <a:pt x="858" y="460"/>
                  </a:lnTo>
                  <a:lnTo>
                    <a:pt x="851" y="540"/>
                  </a:lnTo>
                  <a:lnTo>
                    <a:pt x="843" y="620"/>
                  </a:lnTo>
                  <a:lnTo>
                    <a:pt x="837" y="700"/>
                  </a:lnTo>
                  <a:lnTo>
                    <a:pt x="829" y="720"/>
                  </a:lnTo>
                  <a:lnTo>
                    <a:pt x="810" y="760"/>
                  </a:lnTo>
                  <a:lnTo>
                    <a:pt x="783" y="780"/>
                  </a:lnTo>
                  <a:lnTo>
                    <a:pt x="753" y="800"/>
                  </a:lnTo>
                  <a:lnTo>
                    <a:pt x="620" y="880"/>
                  </a:lnTo>
                  <a:lnTo>
                    <a:pt x="491" y="960"/>
                  </a:lnTo>
                  <a:lnTo>
                    <a:pt x="428" y="1020"/>
                  </a:lnTo>
                  <a:lnTo>
                    <a:pt x="366" y="1060"/>
                  </a:lnTo>
                  <a:lnTo>
                    <a:pt x="306" y="1120"/>
                  </a:lnTo>
                  <a:lnTo>
                    <a:pt x="247" y="1160"/>
                  </a:lnTo>
                  <a:lnTo>
                    <a:pt x="193" y="1220"/>
                  </a:lnTo>
                  <a:lnTo>
                    <a:pt x="141" y="1280"/>
                  </a:lnTo>
                  <a:lnTo>
                    <a:pt x="95" y="1340"/>
                  </a:lnTo>
                  <a:lnTo>
                    <a:pt x="54" y="1400"/>
                  </a:lnTo>
                  <a:lnTo>
                    <a:pt x="22" y="1480"/>
                  </a:lnTo>
                  <a:lnTo>
                    <a:pt x="1" y="1560"/>
                  </a:lnTo>
                  <a:lnTo>
                    <a:pt x="0" y="1620"/>
                  </a:lnTo>
                  <a:lnTo>
                    <a:pt x="25" y="1700"/>
                  </a:lnTo>
                  <a:lnTo>
                    <a:pt x="81" y="1740"/>
                  </a:lnTo>
                  <a:lnTo>
                    <a:pt x="132" y="1800"/>
                  </a:lnTo>
                  <a:lnTo>
                    <a:pt x="151" y="1860"/>
                  </a:lnTo>
                  <a:lnTo>
                    <a:pt x="155" y="1940"/>
                  </a:lnTo>
                  <a:lnTo>
                    <a:pt x="164" y="2000"/>
                  </a:lnTo>
                  <a:lnTo>
                    <a:pt x="180" y="2080"/>
                  </a:lnTo>
                  <a:lnTo>
                    <a:pt x="198" y="2160"/>
                  </a:lnTo>
                  <a:lnTo>
                    <a:pt x="225" y="2240"/>
                  </a:lnTo>
                  <a:lnTo>
                    <a:pt x="269" y="2320"/>
                  </a:lnTo>
                  <a:lnTo>
                    <a:pt x="298" y="2380"/>
                  </a:lnTo>
                  <a:lnTo>
                    <a:pt x="304" y="2420"/>
                  </a:lnTo>
                  <a:lnTo>
                    <a:pt x="292" y="2480"/>
                  </a:lnTo>
                  <a:lnTo>
                    <a:pt x="266" y="2540"/>
                  </a:lnTo>
                  <a:lnTo>
                    <a:pt x="240" y="2620"/>
                  </a:lnTo>
                  <a:lnTo>
                    <a:pt x="225" y="2680"/>
                  </a:lnTo>
                  <a:lnTo>
                    <a:pt x="221" y="2760"/>
                  </a:lnTo>
                  <a:lnTo>
                    <a:pt x="227" y="2860"/>
                  </a:lnTo>
                  <a:lnTo>
                    <a:pt x="235" y="2880"/>
                  </a:lnTo>
                  <a:lnTo>
                    <a:pt x="436" y="2880"/>
                  </a:lnTo>
                  <a:lnTo>
                    <a:pt x="400" y="2840"/>
                  </a:lnTo>
                  <a:lnTo>
                    <a:pt x="375" y="2760"/>
                  </a:lnTo>
                  <a:lnTo>
                    <a:pt x="361" y="2700"/>
                  </a:lnTo>
                  <a:lnTo>
                    <a:pt x="370" y="2640"/>
                  </a:lnTo>
                  <a:lnTo>
                    <a:pt x="411" y="2580"/>
                  </a:lnTo>
                  <a:lnTo>
                    <a:pt x="448" y="2540"/>
                  </a:lnTo>
                  <a:lnTo>
                    <a:pt x="478" y="2500"/>
                  </a:lnTo>
                  <a:lnTo>
                    <a:pt x="503" y="2440"/>
                  </a:lnTo>
                  <a:lnTo>
                    <a:pt x="527" y="2380"/>
                  </a:lnTo>
                  <a:lnTo>
                    <a:pt x="701" y="2380"/>
                  </a:lnTo>
                  <a:lnTo>
                    <a:pt x="668" y="2360"/>
                  </a:lnTo>
                  <a:lnTo>
                    <a:pt x="604" y="2340"/>
                  </a:lnTo>
                  <a:lnTo>
                    <a:pt x="543" y="2300"/>
                  </a:lnTo>
                  <a:lnTo>
                    <a:pt x="484" y="2240"/>
                  </a:lnTo>
                  <a:lnTo>
                    <a:pt x="428" y="2200"/>
                  </a:lnTo>
                  <a:lnTo>
                    <a:pt x="403" y="2180"/>
                  </a:lnTo>
                  <a:lnTo>
                    <a:pt x="384" y="2160"/>
                  </a:lnTo>
                  <a:lnTo>
                    <a:pt x="373" y="2140"/>
                  </a:lnTo>
                  <a:lnTo>
                    <a:pt x="369" y="2100"/>
                  </a:lnTo>
                  <a:lnTo>
                    <a:pt x="374" y="2020"/>
                  </a:lnTo>
                  <a:lnTo>
                    <a:pt x="389" y="1940"/>
                  </a:lnTo>
                  <a:lnTo>
                    <a:pt x="416" y="1880"/>
                  </a:lnTo>
                  <a:lnTo>
                    <a:pt x="456" y="1820"/>
                  </a:lnTo>
                  <a:lnTo>
                    <a:pt x="509" y="1780"/>
                  </a:lnTo>
                  <a:lnTo>
                    <a:pt x="579" y="1760"/>
                  </a:lnTo>
                  <a:lnTo>
                    <a:pt x="708" y="1700"/>
                  </a:lnTo>
                  <a:lnTo>
                    <a:pt x="737" y="1680"/>
                  </a:lnTo>
                  <a:lnTo>
                    <a:pt x="753" y="1640"/>
                  </a:lnTo>
                  <a:lnTo>
                    <a:pt x="756" y="1620"/>
                  </a:lnTo>
                  <a:lnTo>
                    <a:pt x="404" y="1620"/>
                  </a:lnTo>
                  <a:lnTo>
                    <a:pt x="327" y="1600"/>
                  </a:lnTo>
                  <a:lnTo>
                    <a:pt x="249" y="1600"/>
                  </a:lnTo>
                  <a:lnTo>
                    <a:pt x="171" y="1580"/>
                  </a:lnTo>
                  <a:lnTo>
                    <a:pt x="92" y="1580"/>
                  </a:lnTo>
                  <a:lnTo>
                    <a:pt x="126" y="1520"/>
                  </a:lnTo>
                  <a:lnTo>
                    <a:pt x="166" y="1440"/>
                  </a:lnTo>
                  <a:lnTo>
                    <a:pt x="212" y="1400"/>
                  </a:lnTo>
                  <a:lnTo>
                    <a:pt x="261" y="1340"/>
                  </a:lnTo>
                  <a:lnTo>
                    <a:pt x="315" y="1280"/>
                  </a:lnTo>
                  <a:lnTo>
                    <a:pt x="372" y="1240"/>
                  </a:lnTo>
                  <a:lnTo>
                    <a:pt x="432" y="1200"/>
                  </a:lnTo>
                  <a:lnTo>
                    <a:pt x="625" y="1080"/>
                  </a:lnTo>
                  <a:lnTo>
                    <a:pt x="690" y="1020"/>
                  </a:lnTo>
                  <a:lnTo>
                    <a:pt x="952" y="860"/>
                  </a:lnTo>
                  <a:lnTo>
                    <a:pt x="990" y="840"/>
                  </a:lnTo>
                  <a:lnTo>
                    <a:pt x="1016" y="820"/>
                  </a:lnTo>
                  <a:lnTo>
                    <a:pt x="1030" y="780"/>
                  </a:lnTo>
                  <a:lnTo>
                    <a:pt x="1028" y="740"/>
                  </a:lnTo>
                  <a:lnTo>
                    <a:pt x="1025" y="660"/>
                  </a:lnTo>
                  <a:lnTo>
                    <a:pt x="1041" y="600"/>
                  </a:lnTo>
                  <a:lnTo>
                    <a:pt x="1073" y="540"/>
                  </a:lnTo>
                  <a:lnTo>
                    <a:pt x="1116" y="480"/>
                  </a:lnTo>
                  <a:lnTo>
                    <a:pt x="1167" y="440"/>
                  </a:lnTo>
                  <a:lnTo>
                    <a:pt x="1222" y="400"/>
                  </a:lnTo>
                  <a:lnTo>
                    <a:pt x="1279" y="360"/>
                  </a:lnTo>
                  <a:lnTo>
                    <a:pt x="1318" y="320"/>
                  </a:lnTo>
                  <a:lnTo>
                    <a:pt x="1119" y="320"/>
                  </a:lnTo>
                  <a:lnTo>
                    <a:pt x="1097" y="300"/>
                  </a:lnTo>
                  <a:lnTo>
                    <a:pt x="1074" y="260"/>
                  </a:lnTo>
                  <a:lnTo>
                    <a:pt x="1059" y="220"/>
                  </a:lnTo>
                  <a:lnTo>
                    <a:pt x="1053" y="160"/>
                  </a:lnTo>
                  <a:lnTo>
                    <a:pt x="1055" y="120"/>
                  </a:lnTo>
                  <a:lnTo>
                    <a:pt x="1067" y="80"/>
                  </a:lnTo>
                  <a:lnTo>
                    <a:pt x="1089" y="80"/>
                  </a:lnTo>
                  <a:lnTo>
                    <a:pt x="1118" y="60"/>
                  </a:lnTo>
                  <a:lnTo>
                    <a:pt x="1628" y="60"/>
                  </a:lnTo>
                  <a:lnTo>
                    <a:pt x="1560" y="20"/>
                  </a:lnTo>
                  <a:lnTo>
                    <a:pt x="1532" y="0"/>
                  </a:lnTo>
                  <a:close/>
                  <a:moveTo>
                    <a:pt x="701" y="2380"/>
                  </a:moveTo>
                  <a:lnTo>
                    <a:pt x="527" y="2380"/>
                  </a:lnTo>
                  <a:lnTo>
                    <a:pt x="674" y="2460"/>
                  </a:lnTo>
                  <a:lnTo>
                    <a:pt x="744" y="2500"/>
                  </a:lnTo>
                  <a:lnTo>
                    <a:pt x="812" y="2540"/>
                  </a:lnTo>
                  <a:lnTo>
                    <a:pt x="875" y="2580"/>
                  </a:lnTo>
                  <a:lnTo>
                    <a:pt x="933" y="2640"/>
                  </a:lnTo>
                  <a:lnTo>
                    <a:pt x="985" y="2700"/>
                  </a:lnTo>
                  <a:lnTo>
                    <a:pt x="1002" y="2740"/>
                  </a:lnTo>
                  <a:lnTo>
                    <a:pt x="1019" y="2760"/>
                  </a:lnTo>
                  <a:lnTo>
                    <a:pt x="1029" y="2780"/>
                  </a:lnTo>
                  <a:lnTo>
                    <a:pt x="1023" y="2800"/>
                  </a:lnTo>
                  <a:lnTo>
                    <a:pt x="1005" y="2840"/>
                  </a:lnTo>
                  <a:lnTo>
                    <a:pt x="927" y="2840"/>
                  </a:lnTo>
                  <a:lnTo>
                    <a:pt x="838" y="2860"/>
                  </a:lnTo>
                  <a:lnTo>
                    <a:pt x="571" y="2860"/>
                  </a:lnTo>
                  <a:lnTo>
                    <a:pt x="525" y="2880"/>
                  </a:lnTo>
                  <a:lnTo>
                    <a:pt x="1792" y="2880"/>
                  </a:lnTo>
                  <a:lnTo>
                    <a:pt x="1820" y="2820"/>
                  </a:lnTo>
                  <a:lnTo>
                    <a:pt x="1863" y="2760"/>
                  </a:lnTo>
                  <a:lnTo>
                    <a:pt x="1970" y="2640"/>
                  </a:lnTo>
                  <a:lnTo>
                    <a:pt x="2078" y="2540"/>
                  </a:lnTo>
                  <a:lnTo>
                    <a:pt x="2132" y="2500"/>
                  </a:lnTo>
                  <a:lnTo>
                    <a:pt x="2167" y="2460"/>
                  </a:lnTo>
                  <a:lnTo>
                    <a:pt x="952" y="2460"/>
                  </a:lnTo>
                  <a:lnTo>
                    <a:pt x="876" y="2440"/>
                  </a:lnTo>
                  <a:lnTo>
                    <a:pt x="804" y="2420"/>
                  </a:lnTo>
                  <a:lnTo>
                    <a:pt x="735" y="2400"/>
                  </a:lnTo>
                  <a:lnTo>
                    <a:pt x="701" y="2380"/>
                  </a:lnTo>
                  <a:close/>
                  <a:moveTo>
                    <a:pt x="2507" y="1240"/>
                  </a:moveTo>
                  <a:lnTo>
                    <a:pt x="2505" y="1320"/>
                  </a:lnTo>
                  <a:lnTo>
                    <a:pt x="2515" y="1400"/>
                  </a:lnTo>
                  <a:lnTo>
                    <a:pt x="2531" y="1480"/>
                  </a:lnTo>
                  <a:lnTo>
                    <a:pt x="2549" y="1560"/>
                  </a:lnTo>
                  <a:lnTo>
                    <a:pt x="2563" y="1640"/>
                  </a:lnTo>
                  <a:lnTo>
                    <a:pt x="2571" y="1720"/>
                  </a:lnTo>
                  <a:lnTo>
                    <a:pt x="2579" y="1780"/>
                  </a:lnTo>
                  <a:lnTo>
                    <a:pt x="2586" y="1860"/>
                  </a:lnTo>
                  <a:lnTo>
                    <a:pt x="2590" y="1940"/>
                  </a:lnTo>
                  <a:lnTo>
                    <a:pt x="2591" y="2020"/>
                  </a:lnTo>
                  <a:lnTo>
                    <a:pt x="2589" y="2080"/>
                  </a:lnTo>
                  <a:lnTo>
                    <a:pt x="2581" y="2160"/>
                  </a:lnTo>
                  <a:lnTo>
                    <a:pt x="2568" y="2220"/>
                  </a:lnTo>
                  <a:lnTo>
                    <a:pt x="2549" y="2300"/>
                  </a:lnTo>
                  <a:lnTo>
                    <a:pt x="2522" y="2360"/>
                  </a:lnTo>
                  <a:lnTo>
                    <a:pt x="2487" y="2440"/>
                  </a:lnTo>
                  <a:lnTo>
                    <a:pt x="2443" y="2500"/>
                  </a:lnTo>
                  <a:lnTo>
                    <a:pt x="2393" y="2560"/>
                  </a:lnTo>
                  <a:lnTo>
                    <a:pt x="2339" y="2620"/>
                  </a:lnTo>
                  <a:lnTo>
                    <a:pt x="2282" y="2660"/>
                  </a:lnTo>
                  <a:lnTo>
                    <a:pt x="2223" y="2720"/>
                  </a:lnTo>
                  <a:lnTo>
                    <a:pt x="2161" y="2780"/>
                  </a:lnTo>
                  <a:lnTo>
                    <a:pt x="2098" y="2820"/>
                  </a:lnTo>
                  <a:lnTo>
                    <a:pt x="2034" y="2860"/>
                  </a:lnTo>
                  <a:lnTo>
                    <a:pt x="2004" y="2880"/>
                  </a:lnTo>
                  <a:lnTo>
                    <a:pt x="2393" y="2880"/>
                  </a:lnTo>
                  <a:lnTo>
                    <a:pt x="2438" y="2860"/>
                  </a:lnTo>
                  <a:lnTo>
                    <a:pt x="2504" y="2800"/>
                  </a:lnTo>
                  <a:lnTo>
                    <a:pt x="2562" y="2760"/>
                  </a:lnTo>
                  <a:lnTo>
                    <a:pt x="2615" y="2700"/>
                  </a:lnTo>
                  <a:lnTo>
                    <a:pt x="2660" y="2640"/>
                  </a:lnTo>
                  <a:lnTo>
                    <a:pt x="2698" y="2560"/>
                  </a:lnTo>
                  <a:lnTo>
                    <a:pt x="2729" y="2500"/>
                  </a:lnTo>
                  <a:lnTo>
                    <a:pt x="2753" y="2420"/>
                  </a:lnTo>
                  <a:lnTo>
                    <a:pt x="2770" y="2360"/>
                  </a:lnTo>
                  <a:lnTo>
                    <a:pt x="2780" y="2280"/>
                  </a:lnTo>
                  <a:lnTo>
                    <a:pt x="2782" y="2180"/>
                  </a:lnTo>
                  <a:lnTo>
                    <a:pt x="2779" y="2100"/>
                  </a:lnTo>
                  <a:lnTo>
                    <a:pt x="2773" y="2040"/>
                  </a:lnTo>
                  <a:lnTo>
                    <a:pt x="2764" y="1960"/>
                  </a:lnTo>
                  <a:lnTo>
                    <a:pt x="2751" y="1880"/>
                  </a:lnTo>
                  <a:lnTo>
                    <a:pt x="2736" y="1800"/>
                  </a:lnTo>
                  <a:lnTo>
                    <a:pt x="2717" y="1740"/>
                  </a:lnTo>
                  <a:lnTo>
                    <a:pt x="2695" y="1660"/>
                  </a:lnTo>
                  <a:lnTo>
                    <a:pt x="2671" y="1600"/>
                  </a:lnTo>
                  <a:lnTo>
                    <a:pt x="2644" y="1520"/>
                  </a:lnTo>
                  <a:lnTo>
                    <a:pt x="2614" y="1460"/>
                  </a:lnTo>
                  <a:lnTo>
                    <a:pt x="2581" y="1380"/>
                  </a:lnTo>
                  <a:lnTo>
                    <a:pt x="2545" y="1320"/>
                  </a:lnTo>
                  <a:lnTo>
                    <a:pt x="2507" y="1240"/>
                  </a:lnTo>
                  <a:close/>
                  <a:moveTo>
                    <a:pt x="3089" y="1920"/>
                  </a:moveTo>
                  <a:lnTo>
                    <a:pt x="3098" y="2000"/>
                  </a:lnTo>
                  <a:lnTo>
                    <a:pt x="3100" y="2080"/>
                  </a:lnTo>
                  <a:lnTo>
                    <a:pt x="3096" y="2160"/>
                  </a:lnTo>
                  <a:lnTo>
                    <a:pt x="3085" y="2240"/>
                  </a:lnTo>
                  <a:lnTo>
                    <a:pt x="3067" y="2300"/>
                  </a:lnTo>
                  <a:lnTo>
                    <a:pt x="3044" y="2380"/>
                  </a:lnTo>
                  <a:lnTo>
                    <a:pt x="3015" y="2440"/>
                  </a:lnTo>
                  <a:lnTo>
                    <a:pt x="2980" y="2500"/>
                  </a:lnTo>
                  <a:lnTo>
                    <a:pt x="2941" y="2560"/>
                  </a:lnTo>
                  <a:lnTo>
                    <a:pt x="2896" y="2620"/>
                  </a:lnTo>
                  <a:lnTo>
                    <a:pt x="2847" y="2680"/>
                  </a:lnTo>
                  <a:lnTo>
                    <a:pt x="2796" y="2740"/>
                  </a:lnTo>
                  <a:lnTo>
                    <a:pt x="2743" y="2780"/>
                  </a:lnTo>
                  <a:lnTo>
                    <a:pt x="2688" y="2840"/>
                  </a:lnTo>
                  <a:lnTo>
                    <a:pt x="2632" y="2880"/>
                  </a:lnTo>
                  <a:lnTo>
                    <a:pt x="2913" y="2880"/>
                  </a:lnTo>
                  <a:lnTo>
                    <a:pt x="2960" y="2840"/>
                  </a:lnTo>
                  <a:lnTo>
                    <a:pt x="3019" y="2800"/>
                  </a:lnTo>
                  <a:lnTo>
                    <a:pt x="3138" y="2680"/>
                  </a:lnTo>
                  <a:lnTo>
                    <a:pt x="3197" y="2640"/>
                  </a:lnTo>
                  <a:lnTo>
                    <a:pt x="3255" y="2580"/>
                  </a:lnTo>
                  <a:lnTo>
                    <a:pt x="3313" y="2520"/>
                  </a:lnTo>
                  <a:lnTo>
                    <a:pt x="3369" y="2480"/>
                  </a:lnTo>
                  <a:lnTo>
                    <a:pt x="3424" y="2420"/>
                  </a:lnTo>
                  <a:lnTo>
                    <a:pt x="3478" y="2360"/>
                  </a:lnTo>
                  <a:lnTo>
                    <a:pt x="3529" y="2300"/>
                  </a:lnTo>
                  <a:lnTo>
                    <a:pt x="3579" y="2240"/>
                  </a:lnTo>
                  <a:lnTo>
                    <a:pt x="3611" y="2200"/>
                  </a:lnTo>
                  <a:lnTo>
                    <a:pt x="3307" y="2200"/>
                  </a:lnTo>
                  <a:lnTo>
                    <a:pt x="3263" y="2120"/>
                  </a:lnTo>
                  <a:lnTo>
                    <a:pt x="3218" y="2060"/>
                  </a:lnTo>
                  <a:lnTo>
                    <a:pt x="3163" y="1980"/>
                  </a:lnTo>
                  <a:lnTo>
                    <a:pt x="3089" y="1920"/>
                  </a:lnTo>
                  <a:close/>
                  <a:moveTo>
                    <a:pt x="4262" y="1140"/>
                  </a:moveTo>
                  <a:lnTo>
                    <a:pt x="4023" y="1140"/>
                  </a:lnTo>
                  <a:lnTo>
                    <a:pt x="4046" y="1220"/>
                  </a:lnTo>
                  <a:lnTo>
                    <a:pt x="4066" y="1300"/>
                  </a:lnTo>
                  <a:lnTo>
                    <a:pt x="4082" y="1380"/>
                  </a:lnTo>
                  <a:lnTo>
                    <a:pt x="4094" y="1460"/>
                  </a:lnTo>
                  <a:lnTo>
                    <a:pt x="4103" y="1540"/>
                  </a:lnTo>
                  <a:lnTo>
                    <a:pt x="4109" y="1620"/>
                  </a:lnTo>
                  <a:lnTo>
                    <a:pt x="4111" y="1700"/>
                  </a:lnTo>
                  <a:lnTo>
                    <a:pt x="4110" y="1780"/>
                  </a:lnTo>
                  <a:lnTo>
                    <a:pt x="4106" y="1860"/>
                  </a:lnTo>
                  <a:lnTo>
                    <a:pt x="4098" y="1920"/>
                  </a:lnTo>
                  <a:lnTo>
                    <a:pt x="4087" y="2000"/>
                  </a:lnTo>
                  <a:lnTo>
                    <a:pt x="4073" y="2080"/>
                  </a:lnTo>
                  <a:lnTo>
                    <a:pt x="4056" y="2160"/>
                  </a:lnTo>
                  <a:lnTo>
                    <a:pt x="4035" y="2220"/>
                  </a:lnTo>
                  <a:lnTo>
                    <a:pt x="4011" y="2300"/>
                  </a:lnTo>
                  <a:lnTo>
                    <a:pt x="3984" y="2360"/>
                  </a:lnTo>
                  <a:lnTo>
                    <a:pt x="3954" y="2440"/>
                  </a:lnTo>
                  <a:lnTo>
                    <a:pt x="3921" y="2520"/>
                  </a:lnTo>
                  <a:lnTo>
                    <a:pt x="3885" y="2580"/>
                  </a:lnTo>
                  <a:lnTo>
                    <a:pt x="3846" y="2660"/>
                  </a:lnTo>
                  <a:lnTo>
                    <a:pt x="3918" y="2620"/>
                  </a:lnTo>
                  <a:lnTo>
                    <a:pt x="3982" y="2560"/>
                  </a:lnTo>
                  <a:lnTo>
                    <a:pt x="4038" y="2520"/>
                  </a:lnTo>
                  <a:lnTo>
                    <a:pt x="4088" y="2460"/>
                  </a:lnTo>
                  <a:lnTo>
                    <a:pt x="4132" y="2400"/>
                  </a:lnTo>
                  <a:lnTo>
                    <a:pt x="4170" y="2340"/>
                  </a:lnTo>
                  <a:lnTo>
                    <a:pt x="4205" y="2260"/>
                  </a:lnTo>
                  <a:lnTo>
                    <a:pt x="4236" y="2200"/>
                  </a:lnTo>
                  <a:lnTo>
                    <a:pt x="4265" y="2120"/>
                  </a:lnTo>
                  <a:lnTo>
                    <a:pt x="4286" y="2040"/>
                  </a:lnTo>
                  <a:lnTo>
                    <a:pt x="4301" y="1960"/>
                  </a:lnTo>
                  <a:lnTo>
                    <a:pt x="4310" y="1880"/>
                  </a:lnTo>
                  <a:lnTo>
                    <a:pt x="4314" y="1800"/>
                  </a:lnTo>
                  <a:lnTo>
                    <a:pt x="4313" y="1720"/>
                  </a:lnTo>
                  <a:lnTo>
                    <a:pt x="4310" y="1640"/>
                  </a:lnTo>
                  <a:lnTo>
                    <a:pt x="4305" y="1560"/>
                  </a:lnTo>
                  <a:lnTo>
                    <a:pt x="4298" y="1480"/>
                  </a:lnTo>
                  <a:lnTo>
                    <a:pt x="4290" y="1400"/>
                  </a:lnTo>
                  <a:lnTo>
                    <a:pt x="4283" y="1320"/>
                  </a:lnTo>
                  <a:lnTo>
                    <a:pt x="4274" y="1240"/>
                  </a:lnTo>
                  <a:lnTo>
                    <a:pt x="4262" y="1140"/>
                  </a:lnTo>
                  <a:close/>
                  <a:moveTo>
                    <a:pt x="1199" y="2360"/>
                  </a:moveTo>
                  <a:lnTo>
                    <a:pt x="1165" y="2380"/>
                  </a:lnTo>
                  <a:lnTo>
                    <a:pt x="1107" y="2420"/>
                  </a:lnTo>
                  <a:lnTo>
                    <a:pt x="1054" y="2440"/>
                  </a:lnTo>
                  <a:lnTo>
                    <a:pt x="1003" y="2460"/>
                  </a:lnTo>
                  <a:lnTo>
                    <a:pt x="2167" y="2460"/>
                  </a:lnTo>
                  <a:lnTo>
                    <a:pt x="2185" y="2440"/>
                  </a:lnTo>
                  <a:lnTo>
                    <a:pt x="2220" y="2400"/>
                  </a:lnTo>
                  <a:lnTo>
                    <a:pt x="1300" y="2400"/>
                  </a:lnTo>
                  <a:lnTo>
                    <a:pt x="1266" y="2380"/>
                  </a:lnTo>
                  <a:lnTo>
                    <a:pt x="1232" y="2380"/>
                  </a:lnTo>
                  <a:lnTo>
                    <a:pt x="1199" y="2360"/>
                  </a:lnTo>
                  <a:close/>
                  <a:moveTo>
                    <a:pt x="1363" y="2260"/>
                  </a:moveTo>
                  <a:lnTo>
                    <a:pt x="1315" y="2260"/>
                  </a:lnTo>
                  <a:lnTo>
                    <a:pt x="1298" y="2300"/>
                  </a:lnTo>
                  <a:lnTo>
                    <a:pt x="1300" y="2400"/>
                  </a:lnTo>
                  <a:lnTo>
                    <a:pt x="2220" y="2400"/>
                  </a:lnTo>
                  <a:lnTo>
                    <a:pt x="2238" y="2380"/>
                  </a:lnTo>
                  <a:lnTo>
                    <a:pt x="2292" y="2320"/>
                  </a:lnTo>
                  <a:lnTo>
                    <a:pt x="1486" y="2320"/>
                  </a:lnTo>
                  <a:lnTo>
                    <a:pt x="1452" y="2280"/>
                  </a:lnTo>
                  <a:lnTo>
                    <a:pt x="1363" y="2260"/>
                  </a:lnTo>
                  <a:close/>
                  <a:moveTo>
                    <a:pt x="1948" y="1600"/>
                  </a:moveTo>
                  <a:lnTo>
                    <a:pt x="1868" y="1600"/>
                  </a:lnTo>
                  <a:lnTo>
                    <a:pt x="1832" y="1640"/>
                  </a:lnTo>
                  <a:lnTo>
                    <a:pt x="1792" y="1700"/>
                  </a:lnTo>
                  <a:lnTo>
                    <a:pt x="1742" y="1740"/>
                  </a:lnTo>
                  <a:lnTo>
                    <a:pt x="1684" y="1760"/>
                  </a:lnTo>
                  <a:lnTo>
                    <a:pt x="1620" y="1780"/>
                  </a:lnTo>
                  <a:lnTo>
                    <a:pt x="1535" y="1800"/>
                  </a:lnTo>
                  <a:lnTo>
                    <a:pt x="1452" y="1800"/>
                  </a:lnTo>
                  <a:lnTo>
                    <a:pt x="1285" y="1840"/>
                  </a:lnTo>
                  <a:lnTo>
                    <a:pt x="1262" y="1860"/>
                  </a:lnTo>
                  <a:lnTo>
                    <a:pt x="1240" y="1860"/>
                  </a:lnTo>
                  <a:lnTo>
                    <a:pt x="1227" y="1880"/>
                  </a:lnTo>
                  <a:lnTo>
                    <a:pt x="1233" y="1880"/>
                  </a:lnTo>
                  <a:lnTo>
                    <a:pt x="1275" y="1940"/>
                  </a:lnTo>
                  <a:lnTo>
                    <a:pt x="1304" y="2000"/>
                  </a:lnTo>
                  <a:lnTo>
                    <a:pt x="1326" y="2060"/>
                  </a:lnTo>
                  <a:lnTo>
                    <a:pt x="1348" y="2120"/>
                  </a:lnTo>
                  <a:lnTo>
                    <a:pt x="1378" y="2180"/>
                  </a:lnTo>
                  <a:lnTo>
                    <a:pt x="1421" y="2220"/>
                  </a:lnTo>
                  <a:lnTo>
                    <a:pt x="1485" y="2260"/>
                  </a:lnTo>
                  <a:lnTo>
                    <a:pt x="1513" y="2260"/>
                  </a:lnTo>
                  <a:lnTo>
                    <a:pt x="1545" y="2280"/>
                  </a:lnTo>
                  <a:lnTo>
                    <a:pt x="1578" y="2280"/>
                  </a:lnTo>
                  <a:lnTo>
                    <a:pt x="1610" y="2320"/>
                  </a:lnTo>
                  <a:lnTo>
                    <a:pt x="2292" y="2320"/>
                  </a:lnTo>
                  <a:lnTo>
                    <a:pt x="2338" y="2260"/>
                  </a:lnTo>
                  <a:lnTo>
                    <a:pt x="2376" y="2200"/>
                  </a:lnTo>
                  <a:lnTo>
                    <a:pt x="2406" y="2120"/>
                  </a:lnTo>
                  <a:lnTo>
                    <a:pt x="2411" y="2100"/>
                  </a:lnTo>
                  <a:lnTo>
                    <a:pt x="1977" y="2100"/>
                  </a:lnTo>
                  <a:lnTo>
                    <a:pt x="1989" y="2020"/>
                  </a:lnTo>
                  <a:lnTo>
                    <a:pt x="2001" y="1940"/>
                  </a:lnTo>
                  <a:lnTo>
                    <a:pt x="2013" y="1880"/>
                  </a:lnTo>
                  <a:lnTo>
                    <a:pt x="2026" y="1800"/>
                  </a:lnTo>
                  <a:lnTo>
                    <a:pt x="2040" y="1740"/>
                  </a:lnTo>
                  <a:lnTo>
                    <a:pt x="2048" y="1700"/>
                  </a:lnTo>
                  <a:lnTo>
                    <a:pt x="2048" y="1660"/>
                  </a:lnTo>
                  <a:lnTo>
                    <a:pt x="2032" y="1640"/>
                  </a:lnTo>
                  <a:lnTo>
                    <a:pt x="1992" y="1620"/>
                  </a:lnTo>
                  <a:lnTo>
                    <a:pt x="1948" y="1600"/>
                  </a:lnTo>
                  <a:close/>
                  <a:moveTo>
                    <a:pt x="3366" y="1340"/>
                  </a:moveTo>
                  <a:lnTo>
                    <a:pt x="3291" y="1340"/>
                  </a:lnTo>
                  <a:lnTo>
                    <a:pt x="3335" y="1400"/>
                  </a:lnTo>
                  <a:lnTo>
                    <a:pt x="3371" y="1480"/>
                  </a:lnTo>
                  <a:lnTo>
                    <a:pt x="3400" y="1560"/>
                  </a:lnTo>
                  <a:lnTo>
                    <a:pt x="3420" y="1640"/>
                  </a:lnTo>
                  <a:lnTo>
                    <a:pt x="3433" y="1720"/>
                  </a:lnTo>
                  <a:lnTo>
                    <a:pt x="3438" y="1800"/>
                  </a:lnTo>
                  <a:lnTo>
                    <a:pt x="3436" y="1860"/>
                  </a:lnTo>
                  <a:lnTo>
                    <a:pt x="3425" y="1940"/>
                  </a:lnTo>
                  <a:lnTo>
                    <a:pt x="3407" y="2000"/>
                  </a:lnTo>
                  <a:lnTo>
                    <a:pt x="3381" y="2080"/>
                  </a:lnTo>
                  <a:lnTo>
                    <a:pt x="3348" y="2140"/>
                  </a:lnTo>
                  <a:lnTo>
                    <a:pt x="3307" y="2200"/>
                  </a:lnTo>
                  <a:lnTo>
                    <a:pt x="3611" y="2200"/>
                  </a:lnTo>
                  <a:lnTo>
                    <a:pt x="3626" y="2180"/>
                  </a:lnTo>
                  <a:lnTo>
                    <a:pt x="3672" y="2120"/>
                  </a:lnTo>
                  <a:lnTo>
                    <a:pt x="3715" y="2060"/>
                  </a:lnTo>
                  <a:lnTo>
                    <a:pt x="3756" y="2000"/>
                  </a:lnTo>
                  <a:lnTo>
                    <a:pt x="3794" y="1920"/>
                  </a:lnTo>
                  <a:lnTo>
                    <a:pt x="3829" y="1860"/>
                  </a:lnTo>
                  <a:lnTo>
                    <a:pt x="3861" y="1780"/>
                  </a:lnTo>
                  <a:lnTo>
                    <a:pt x="3890" y="1720"/>
                  </a:lnTo>
                  <a:lnTo>
                    <a:pt x="3916" y="1640"/>
                  </a:lnTo>
                  <a:lnTo>
                    <a:pt x="3938" y="1560"/>
                  </a:lnTo>
                  <a:lnTo>
                    <a:pt x="3952" y="1500"/>
                  </a:lnTo>
                  <a:lnTo>
                    <a:pt x="3697" y="1500"/>
                  </a:lnTo>
                  <a:lnTo>
                    <a:pt x="3629" y="1460"/>
                  </a:lnTo>
                  <a:lnTo>
                    <a:pt x="3501" y="1380"/>
                  </a:lnTo>
                  <a:lnTo>
                    <a:pt x="3435" y="1360"/>
                  </a:lnTo>
                  <a:lnTo>
                    <a:pt x="3366" y="1340"/>
                  </a:lnTo>
                  <a:close/>
                  <a:moveTo>
                    <a:pt x="2396" y="1660"/>
                  </a:moveTo>
                  <a:lnTo>
                    <a:pt x="2358" y="1720"/>
                  </a:lnTo>
                  <a:lnTo>
                    <a:pt x="2324" y="1780"/>
                  </a:lnTo>
                  <a:lnTo>
                    <a:pt x="2292" y="1840"/>
                  </a:lnTo>
                  <a:lnTo>
                    <a:pt x="2259" y="1900"/>
                  </a:lnTo>
                  <a:lnTo>
                    <a:pt x="2222" y="1960"/>
                  </a:lnTo>
                  <a:lnTo>
                    <a:pt x="2178" y="2020"/>
                  </a:lnTo>
                  <a:lnTo>
                    <a:pt x="2125" y="2060"/>
                  </a:lnTo>
                  <a:lnTo>
                    <a:pt x="2058" y="2080"/>
                  </a:lnTo>
                  <a:lnTo>
                    <a:pt x="1977" y="2100"/>
                  </a:lnTo>
                  <a:lnTo>
                    <a:pt x="2411" y="2100"/>
                  </a:lnTo>
                  <a:lnTo>
                    <a:pt x="2427" y="2040"/>
                  </a:lnTo>
                  <a:lnTo>
                    <a:pt x="2440" y="1960"/>
                  </a:lnTo>
                  <a:lnTo>
                    <a:pt x="2443" y="1880"/>
                  </a:lnTo>
                  <a:lnTo>
                    <a:pt x="2437" y="1820"/>
                  </a:lnTo>
                  <a:lnTo>
                    <a:pt x="2422" y="1740"/>
                  </a:lnTo>
                  <a:lnTo>
                    <a:pt x="2396" y="1660"/>
                  </a:lnTo>
                  <a:close/>
                  <a:moveTo>
                    <a:pt x="2913" y="600"/>
                  </a:moveTo>
                  <a:lnTo>
                    <a:pt x="2613" y="600"/>
                  </a:lnTo>
                  <a:lnTo>
                    <a:pt x="2595" y="680"/>
                  </a:lnTo>
                  <a:lnTo>
                    <a:pt x="2583" y="760"/>
                  </a:lnTo>
                  <a:lnTo>
                    <a:pt x="2579" y="840"/>
                  </a:lnTo>
                  <a:lnTo>
                    <a:pt x="2580" y="920"/>
                  </a:lnTo>
                  <a:lnTo>
                    <a:pt x="2587" y="1000"/>
                  </a:lnTo>
                  <a:lnTo>
                    <a:pt x="2600" y="1060"/>
                  </a:lnTo>
                  <a:lnTo>
                    <a:pt x="2618" y="1140"/>
                  </a:lnTo>
                  <a:lnTo>
                    <a:pt x="2640" y="1200"/>
                  </a:lnTo>
                  <a:lnTo>
                    <a:pt x="2666" y="1260"/>
                  </a:lnTo>
                  <a:lnTo>
                    <a:pt x="2696" y="1340"/>
                  </a:lnTo>
                  <a:lnTo>
                    <a:pt x="2729" y="1400"/>
                  </a:lnTo>
                  <a:lnTo>
                    <a:pt x="2766" y="1460"/>
                  </a:lnTo>
                  <a:lnTo>
                    <a:pt x="2805" y="1520"/>
                  </a:lnTo>
                  <a:lnTo>
                    <a:pt x="2846" y="1580"/>
                  </a:lnTo>
                  <a:lnTo>
                    <a:pt x="2889" y="1640"/>
                  </a:lnTo>
                  <a:lnTo>
                    <a:pt x="2933" y="1700"/>
                  </a:lnTo>
                  <a:lnTo>
                    <a:pt x="2979" y="1760"/>
                  </a:lnTo>
                  <a:lnTo>
                    <a:pt x="2994" y="1680"/>
                  </a:lnTo>
                  <a:lnTo>
                    <a:pt x="3003" y="1600"/>
                  </a:lnTo>
                  <a:lnTo>
                    <a:pt x="3005" y="1540"/>
                  </a:lnTo>
                  <a:lnTo>
                    <a:pt x="3001" y="1460"/>
                  </a:lnTo>
                  <a:lnTo>
                    <a:pt x="2993" y="1380"/>
                  </a:lnTo>
                  <a:lnTo>
                    <a:pt x="2980" y="1320"/>
                  </a:lnTo>
                  <a:lnTo>
                    <a:pt x="2963" y="1240"/>
                  </a:lnTo>
                  <a:lnTo>
                    <a:pt x="2943" y="1160"/>
                  </a:lnTo>
                  <a:lnTo>
                    <a:pt x="2921" y="1100"/>
                  </a:lnTo>
                  <a:lnTo>
                    <a:pt x="2897" y="1020"/>
                  </a:lnTo>
                  <a:lnTo>
                    <a:pt x="2872" y="960"/>
                  </a:lnTo>
                  <a:lnTo>
                    <a:pt x="2841" y="860"/>
                  </a:lnTo>
                  <a:lnTo>
                    <a:pt x="2828" y="780"/>
                  </a:lnTo>
                  <a:lnTo>
                    <a:pt x="2834" y="720"/>
                  </a:lnTo>
                  <a:lnTo>
                    <a:pt x="2862" y="660"/>
                  </a:lnTo>
                  <a:lnTo>
                    <a:pt x="2913" y="600"/>
                  </a:lnTo>
                  <a:close/>
                  <a:moveTo>
                    <a:pt x="756" y="1560"/>
                  </a:moveTo>
                  <a:lnTo>
                    <a:pt x="709" y="1560"/>
                  </a:lnTo>
                  <a:lnTo>
                    <a:pt x="633" y="1600"/>
                  </a:lnTo>
                  <a:lnTo>
                    <a:pt x="558" y="1620"/>
                  </a:lnTo>
                  <a:lnTo>
                    <a:pt x="756" y="1620"/>
                  </a:lnTo>
                  <a:lnTo>
                    <a:pt x="760" y="1580"/>
                  </a:lnTo>
                  <a:lnTo>
                    <a:pt x="756" y="1560"/>
                  </a:lnTo>
                  <a:close/>
                  <a:moveTo>
                    <a:pt x="4201" y="840"/>
                  </a:moveTo>
                  <a:lnTo>
                    <a:pt x="3293" y="840"/>
                  </a:lnTo>
                  <a:lnTo>
                    <a:pt x="3347" y="860"/>
                  </a:lnTo>
                  <a:lnTo>
                    <a:pt x="3399" y="880"/>
                  </a:lnTo>
                  <a:lnTo>
                    <a:pt x="3452" y="940"/>
                  </a:lnTo>
                  <a:lnTo>
                    <a:pt x="3499" y="1000"/>
                  </a:lnTo>
                  <a:lnTo>
                    <a:pt x="3541" y="1060"/>
                  </a:lnTo>
                  <a:lnTo>
                    <a:pt x="3578" y="1120"/>
                  </a:lnTo>
                  <a:lnTo>
                    <a:pt x="3610" y="1200"/>
                  </a:lnTo>
                  <a:lnTo>
                    <a:pt x="3637" y="1260"/>
                  </a:lnTo>
                  <a:lnTo>
                    <a:pt x="3660" y="1340"/>
                  </a:lnTo>
                  <a:lnTo>
                    <a:pt x="3680" y="1420"/>
                  </a:lnTo>
                  <a:lnTo>
                    <a:pt x="3697" y="1500"/>
                  </a:lnTo>
                  <a:lnTo>
                    <a:pt x="3952" y="1500"/>
                  </a:lnTo>
                  <a:lnTo>
                    <a:pt x="3957" y="1480"/>
                  </a:lnTo>
                  <a:lnTo>
                    <a:pt x="3973" y="1400"/>
                  </a:lnTo>
                  <a:lnTo>
                    <a:pt x="3989" y="1320"/>
                  </a:lnTo>
                  <a:lnTo>
                    <a:pt x="4005" y="1240"/>
                  </a:lnTo>
                  <a:lnTo>
                    <a:pt x="4023" y="1140"/>
                  </a:lnTo>
                  <a:lnTo>
                    <a:pt x="4262" y="1140"/>
                  </a:lnTo>
                  <a:lnTo>
                    <a:pt x="4248" y="1060"/>
                  </a:lnTo>
                  <a:lnTo>
                    <a:pt x="4232" y="980"/>
                  </a:lnTo>
                  <a:lnTo>
                    <a:pt x="4214" y="900"/>
                  </a:lnTo>
                  <a:lnTo>
                    <a:pt x="4201" y="840"/>
                  </a:lnTo>
                  <a:close/>
                  <a:moveTo>
                    <a:pt x="1727" y="540"/>
                  </a:moveTo>
                  <a:lnTo>
                    <a:pt x="1667" y="540"/>
                  </a:lnTo>
                  <a:lnTo>
                    <a:pt x="1596" y="560"/>
                  </a:lnTo>
                  <a:lnTo>
                    <a:pt x="1531" y="600"/>
                  </a:lnTo>
                  <a:lnTo>
                    <a:pt x="1477" y="660"/>
                  </a:lnTo>
                  <a:lnTo>
                    <a:pt x="1437" y="720"/>
                  </a:lnTo>
                  <a:lnTo>
                    <a:pt x="1415" y="800"/>
                  </a:lnTo>
                  <a:lnTo>
                    <a:pt x="1417" y="820"/>
                  </a:lnTo>
                  <a:lnTo>
                    <a:pt x="1433" y="860"/>
                  </a:lnTo>
                  <a:lnTo>
                    <a:pt x="1456" y="880"/>
                  </a:lnTo>
                  <a:lnTo>
                    <a:pt x="1482" y="900"/>
                  </a:lnTo>
                  <a:lnTo>
                    <a:pt x="1502" y="920"/>
                  </a:lnTo>
                  <a:lnTo>
                    <a:pt x="1493" y="940"/>
                  </a:lnTo>
                  <a:lnTo>
                    <a:pt x="1472" y="940"/>
                  </a:lnTo>
                  <a:lnTo>
                    <a:pt x="1460" y="960"/>
                  </a:lnTo>
                  <a:lnTo>
                    <a:pt x="1388" y="980"/>
                  </a:lnTo>
                  <a:lnTo>
                    <a:pt x="1319" y="1020"/>
                  </a:lnTo>
                  <a:lnTo>
                    <a:pt x="1253" y="1060"/>
                  </a:lnTo>
                  <a:lnTo>
                    <a:pt x="1189" y="1100"/>
                  </a:lnTo>
                  <a:lnTo>
                    <a:pt x="941" y="1260"/>
                  </a:lnTo>
                  <a:lnTo>
                    <a:pt x="878" y="1300"/>
                  </a:lnTo>
                  <a:lnTo>
                    <a:pt x="860" y="1320"/>
                  </a:lnTo>
                  <a:lnTo>
                    <a:pt x="843" y="1320"/>
                  </a:lnTo>
                  <a:lnTo>
                    <a:pt x="833" y="1340"/>
                  </a:lnTo>
                  <a:lnTo>
                    <a:pt x="834" y="1360"/>
                  </a:lnTo>
                  <a:lnTo>
                    <a:pt x="846" y="1380"/>
                  </a:lnTo>
                  <a:lnTo>
                    <a:pt x="864" y="1400"/>
                  </a:lnTo>
                  <a:lnTo>
                    <a:pt x="885" y="1400"/>
                  </a:lnTo>
                  <a:lnTo>
                    <a:pt x="906" y="1380"/>
                  </a:lnTo>
                  <a:lnTo>
                    <a:pt x="979" y="1380"/>
                  </a:lnTo>
                  <a:lnTo>
                    <a:pt x="1040" y="1340"/>
                  </a:lnTo>
                  <a:lnTo>
                    <a:pt x="1093" y="1300"/>
                  </a:lnTo>
                  <a:lnTo>
                    <a:pt x="1141" y="1240"/>
                  </a:lnTo>
                  <a:lnTo>
                    <a:pt x="1185" y="1200"/>
                  </a:lnTo>
                  <a:lnTo>
                    <a:pt x="1232" y="1180"/>
                  </a:lnTo>
                  <a:lnTo>
                    <a:pt x="1284" y="1140"/>
                  </a:lnTo>
                  <a:lnTo>
                    <a:pt x="1342" y="1120"/>
                  </a:lnTo>
                  <a:lnTo>
                    <a:pt x="1369" y="1120"/>
                  </a:lnTo>
                  <a:lnTo>
                    <a:pt x="1382" y="1100"/>
                  </a:lnTo>
                  <a:lnTo>
                    <a:pt x="1391" y="1080"/>
                  </a:lnTo>
                  <a:lnTo>
                    <a:pt x="1404" y="1040"/>
                  </a:lnTo>
                  <a:lnTo>
                    <a:pt x="1490" y="980"/>
                  </a:lnTo>
                  <a:lnTo>
                    <a:pt x="1709" y="980"/>
                  </a:lnTo>
                  <a:lnTo>
                    <a:pt x="1773" y="960"/>
                  </a:lnTo>
                  <a:lnTo>
                    <a:pt x="1899" y="880"/>
                  </a:lnTo>
                  <a:lnTo>
                    <a:pt x="1721" y="800"/>
                  </a:lnTo>
                  <a:lnTo>
                    <a:pt x="1649" y="760"/>
                  </a:lnTo>
                  <a:lnTo>
                    <a:pt x="1610" y="720"/>
                  </a:lnTo>
                  <a:lnTo>
                    <a:pt x="1604" y="680"/>
                  </a:lnTo>
                  <a:lnTo>
                    <a:pt x="1629" y="640"/>
                  </a:lnTo>
                  <a:lnTo>
                    <a:pt x="1685" y="580"/>
                  </a:lnTo>
                  <a:lnTo>
                    <a:pt x="1698" y="560"/>
                  </a:lnTo>
                  <a:lnTo>
                    <a:pt x="1712" y="560"/>
                  </a:lnTo>
                  <a:lnTo>
                    <a:pt x="1727" y="540"/>
                  </a:lnTo>
                  <a:close/>
                  <a:moveTo>
                    <a:pt x="1945" y="1020"/>
                  </a:moveTo>
                  <a:lnTo>
                    <a:pt x="1892" y="1020"/>
                  </a:lnTo>
                  <a:lnTo>
                    <a:pt x="1782" y="1060"/>
                  </a:lnTo>
                  <a:lnTo>
                    <a:pt x="1727" y="1100"/>
                  </a:lnTo>
                  <a:lnTo>
                    <a:pt x="1757" y="1120"/>
                  </a:lnTo>
                  <a:lnTo>
                    <a:pt x="1835" y="1120"/>
                  </a:lnTo>
                  <a:lnTo>
                    <a:pt x="1868" y="1140"/>
                  </a:lnTo>
                  <a:lnTo>
                    <a:pt x="1887" y="1180"/>
                  </a:lnTo>
                  <a:lnTo>
                    <a:pt x="1885" y="1240"/>
                  </a:lnTo>
                  <a:lnTo>
                    <a:pt x="1942" y="1180"/>
                  </a:lnTo>
                  <a:lnTo>
                    <a:pt x="1992" y="1140"/>
                  </a:lnTo>
                  <a:lnTo>
                    <a:pt x="2017" y="1100"/>
                  </a:lnTo>
                  <a:lnTo>
                    <a:pt x="1998" y="1040"/>
                  </a:lnTo>
                  <a:lnTo>
                    <a:pt x="1945" y="1020"/>
                  </a:lnTo>
                  <a:close/>
                  <a:moveTo>
                    <a:pt x="1709" y="980"/>
                  </a:moveTo>
                  <a:lnTo>
                    <a:pt x="1490" y="980"/>
                  </a:lnTo>
                  <a:lnTo>
                    <a:pt x="1569" y="1020"/>
                  </a:lnTo>
                  <a:lnTo>
                    <a:pt x="1641" y="1000"/>
                  </a:lnTo>
                  <a:lnTo>
                    <a:pt x="1709" y="980"/>
                  </a:lnTo>
                  <a:close/>
                  <a:moveTo>
                    <a:pt x="4324" y="0"/>
                  </a:moveTo>
                  <a:lnTo>
                    <a:pt x="3334" y="0"/>
                  </a:lnTo>
                  <a:lnTo>
                    <a:pt x="3357" y="20"/>
                  </a:lnTo>
                  <a:lnTo>
                    <a:pt x="3415" y="80"/>
                  </a:lnTo>
                  <a:lnTo>
                    <a:pt x="3471" y="120"/>
                  </a:lnTo>
                  <a:lnTo>
                    <a:pt x="3523" y="180"/>
                  </a:lnTo>
                  <a:lnTo>
                    <a:pt x="3572" y="240"/>
                  </a:lnTo>
                  <a:lnTo>
                    <a:pt x="3611" y="320"/>
                  </a:lnTo>
                  <a:lnTo>
                    <a:pt x="3620" y="380"/>
                  </a:lnTo>
                  <a:lnTo>
                    <a:pt x="3600" y="440"/>
                  </a:lnTo>
                  <a:lnTo>
                    <a:pt x="3554" y="500"/>
                  </a:lnTo>
                  <a:lnTo>
                    <a:pt x="3496" y="560"/>
                  </a:lnTo>
                  <a:lnTo>
                    <a:pt x="3432" y="600"/>
                  </a:lnTo>
                  <a:lnTo>
                    <a:pt x="3365" y="640"/>
                  </a:lnTo>
                  <a:lnTo>
                    <a:pt x="3295" y="680"/>
                  </a:lnTo>
                  <a:lnTo>
                    <a:pt x="3222" y="720"/>
                  </a:lnTo>
                  <a:lnTo>
                    <a:pt x="3148" y="740"/>
                  </a:lnTo>
                  <a:lnTo>
                    <a:pt x="3085" y="760"/>
                  </a:lnTo>
                  <a:lnTo>
                    <a:pt x="3017" y="780"/>
                  </a:lnTo>
                  <a:lnTo>
                    <a:pt x="2966" y="800"/>
                  </a:lnTo>
                  <a:lnTo>
                    <a:pt x="2954" y="840"/>
                  </a:lnTo>
                  <a:lnTo>
                    <a:pt x="2988" y="880"/>
                  </a:lnTo>
                  <a:lnTo>
                    <a:pt x="3047" y="880"/>
                  </a:lnTo>
                  <a:lnTo>
                    <a:pt x="3116" y="860"/>
                  </a:lnTo>
                  <a:lnTo>
                    <a:pt x="3238" y="860"/>
                  </a:lnTo>
                  <a:lnTo>
                    <a:pt x="3293" y="840"/>
                  </a:lnTo>
                  <a:lnTo>
                    <a:pt x="4201" y="840"/>
                  </a:lnTo>
                  <a:lnTo>
                    <a:pt x="4196" y="820"/>
                  </a:lnTo>
                  <a:lnTo>
                    <a:pt x="4178" y="740"/>
                  </a:lnTo>
                  <a:lnTo>
                    <a:pt x="4159" y="660"/>
                  </a:lnTo>
                  <a:lnTo>
                    <a:pt x="4447" y="660"/>
                  </a:lnTo>
                  <a:lnTo>
                    <a:pt x="4447" y="360"/>
                  </a:lnTo>
                  <a:lnTo>
                    <a:pt x="4397" y="320"/>
                  </a:lnTo>
                  <a:lnTo>
                    <a:pt x="4329" y="280"/>
                  </a:lnTo>
                  <a:lnTo>
                    <a:pt x="4258" y="240"/>
                  </a:lnTo>
                  <a:lnTo>
                    <a:pt x="4184" y="200"/>
                  </a:lnTo>
                  <a:lnTo>
                    <a:pt x="4108" y="160"/>
                  </a:lnTo>
                  <a:lnTo>
                    <a:pt x="4029" y="120"/>
                  </a:lnTo>
                  <a:lnTo>
                    <a:pt x="4447" y="120"/>
                  </a:lnTo>
                  <a:lnTo>
                    <a:pt x="4447" y="60"/>
                  </a:lnTo>
                  <a:lnTo>
                    <a:pt x="4413" y="40"/>
                  </a:lnTo>
                  <a:lnTo>
                    <a:pt x="4341" y="20"/>
                  </a:lnTo>
                  <a:lnTo>
                    <a:pt x="4324" y="0"/>
                  </a:lnTo>
                  <a:close/>
                  <a:moveTo>
                    <a:pt x="4447" y="660"/>
                  </a:moveTo>
                  <a:lnTo>
                    <a:pt x="4159" y="660"/>
                  </a:lnTo>
                  <a:lnTo>
                    <a:pt x="4234" y="680"/>
                  </a:lnTo>
                  <a:lnTo>
                    <a:pt x="4307" y="720"/>
                  </a:lnTo>
                  <a:lnTo>
                    <a:pt x="4378" y="740"/>
                  </a:lnTo>
                  <a:lnTo>
                    <a:pt x="4446" y="780"/>
                  </a:lnTo>
                  <a:lnTo>
                    <a:pt x="4447" y="780"/>
                  </a:lnTo>
                  <a:lnTo>
                    <a:pt x="4447" y="660"/>
                  </a:lnTo>
                  <a:close/>
                  <a:moveTo>
                    <a:pt x="3288" y="280"/>
                  </a:moveTo>
                  <a:lnTo>
                    <a:pt x="1956" y="280"/>
                  </a:lnTo>
                  <a:lnTo>
                    <a:pt x="2024" y="300"/>
                  </a:lnTo>
                  <a:lnTo>
                    <a:pt x="2085" y="340"/>
                  </a:lnTo>
                  <a:lnTo>
                    <a:pt x="2138" y="420"/>
                  </a:lnTo>
                  <a:lnTo>
                    <a:pt x="2173" y="460"/>
                  </a:lnTo>
                  <a:lnTo>
                    <a:pt x="2215" y="480"/>
                  </a:lnTo>
                  <a:lnTo>
                    <a:pt x="2263" y="500"/>
                  </a:lnTo>
                  <a:lnTo>
                    <a:pt x="2314" y="500"/>
                  </a:lnTo>
                  <a:lnTo>
                    <a:pt x="2298" y="540"/>
                  </a:lnTo>
                  <a:lnTo>
                    <a:pt x="2271" y="580"/>
                  </a:lnTo>
                  <a:lnTo>
                    <a:pt x="2247" y="620"/>
                  </a:lnTo>
                  <a:lnTo>
                    <a:pt x="2238" y="660"/>
                  </a:lnTo>
                  <a:lnTo>
                    <a:pt x="2314" y="680"/>
                  </a:lnTo>
                  <a:lnTo>
                    <a:pt x="2462" y="680"/>
                  </a:lnTo>
                  <a:lnTo>
                    <a:pt x="2537" y="640"/>
                  </a:lnTo>
                  <a:lnTo>
                    <a:pt x="2613" y="600"/>
                  </a:lnTo>
                  <a:lnTo>
                    <a:pt x="2913" y="600"/>
                  </a:lnTo>
                  <a:lnTo>
                    <a:pt x="2990" y="540"/>
                  </a:lnTo>
                  <a:lnTo>
                    <a:pt x="3042" y="500"/>
                  </a:lnTo>
                  <a:lnTo>
                    <a:pt x="3097" y="480"/>
                  </a:lnTo>
                  <a:lnTo>
                    <a:pt x="3153" y="440"/>
                  </a:lnTo>
                  <a:lnTo>
                    <a:pt x="3211" y="420"/>
                  </a:lnTo>
                  <a:lnTo>
                    <a:pt x="3276" y="380"/>
                  </a:lnTo>
                  <a:lnTo>
                    <a:pt x="3302" y="340"/>
                  </a:lnTo>
                  <a:lnTo>
                    <a:pt x="3288" y="280"/>
                  </a:lnTo>
                  <a:close/>
                  <a:moveTo>
                    <a:pt x="1780" y="0"/>
                  </a:moveTo>
                  <a:lnTo>
                    <a:pt x="1617" y="0"/>
                  </a:lnTo>
                  <a:lnTo>
                    <a:pt x="1628" y="60"/>
                  </a:lnTo>
                  <a:lnTo>
                    <a:pt x="1219" y="60"/>
                  </a:lnTo>
                  <a:lnTo>
                    <a:pt x="1426" y="120"/>
                  </a:lnTo>
                  <a:lnTo>
                    <a:pt x="1519" y="160"/>
                  </a:lnTo>
                  <a:lnTo>
                    <a:pt x="1545" y="160"/>
                  </a:lnTo>
                  <a:lnTo>
                    <a:pt x="1564" y="180"/>
                  </a:lnTo>
                  <a:lnTo>
                    <a:pt x="1572" y="220"/>
                  </a:lnTo>
                  <a:lnTo>
                    <a:pt x="1567" y="240"/>
                  </a:lnTo>
                  <a:lnTo>
                    <a:pt x="1552" y="280"/>
                  </a:lnTo>
                  <a:lnTo>
                    <a:pt x="1529" y="300"/>
                  </a:lnTo>
                  <a:lnTo>
                    <a:pt x="1501" y="320"/>
                  </a:lnTo>
                  <a:lnTo>
                    <a:pt x="1472" y="320"/>
                  </a:lnTo>
                  <a:lnTo>
                    <a:pt x="1443" y="340"/>
                  </a:lnTo>
                  <a:lnTo>
                    <a:pt x="1415" y="360"/>
                  </a:lnTo>
                  <a:lnTo>
                    <a:pt x="1388" y="380"/>
                  </a:lnTo>
                  <a:lnTo>
                    <a:pt x="1337" y="400"/>
                  </a:lnTo>
                  <a:lnTo>
                    <a:pt x="1290" y="440"/>
                  </a:lnTo>
                  <a:lnTo>
                    <a:pt x="1262" y="500"/>
                  </a:lnTo>
                  <a:lnTo>
                    <a:pt x="1268" y="580"/>
                  </a:lnTo>
                  <a:lnTo>
                    <a:pt x="1324" y="520"/>
                  </a:lnTo>
                  <a:lnTo>
                    <a:pt x="1384" y="460"/>
                  </a:lnTo>
                  <a:lnTo>
                    <a:pt x="1447" y="420"/>
                  </a:lnTo>
                  <a:lnTo>
                    <a:pt x="1514" y="380"/>
                  </a:lnTo>
                  <a:lnTo>
                    <a:pt x="1584" y="340"/>
                  </a:lnTo>
                  <a:lnTo>
                    <a:pt x="1731" y="300"/>
                  </a:lnTo>
                  <a:lnTo>
                    <a:pt x="1808" y="280"/>
                  </a:lnTo>
                  <a:lnTo>
                    <a:pt x="3288" y="280"/>
                  </a:lnTo>
                  <a:lnTo>
                    <a:pt x="3236" y="220"/>
                  </a:lnTo>
                  <a:lnTo>
                    <a:pt x="3204" y="200"/>
                  </a:lnTo>
                  <a:lnTo>
                    <a:pt x="2446" y="200"/>
                  </a:lnTo>
                  <a:lnTo>
                    <a:pt x="2395" y="180"/>
                  </a:lnTo>
                  <a:lnTo>
                    <a:pt x="2365" y="180"/>
                  </a:lnTo>
                  <a:lnTo>
                    <a:pt x="2349" y="160"/>
                  </a:lnTo>
                  <a:lnTo>
                    <a:pt x="2346" y="140"/>
                  </a:lnTo>
                  <a:lnTo>
                    <a:pt x="2357" y="100"/>
                  </a:lnTo>
                  <a:lnTo>
                    <a:pt x="1900" y="100"/>
                  </a:lnTo>
                  <a:lnTo>
                    <a:pt x="1845" y="80"/>
                  </a:lnTo>
                  <a:lnTo>
                    <a:pt x="1795" y="40"/>
                  </a:lnTo>
                  <a:lnTo>
                    <a:pt x="1780" y="0"/>
                  </a:lnTo>
                  <a:close/>
                  <a:moveTo>
                    <a:pt x="1463" y="220"/>
                  </a:moveTo>
                  <a:lnTo>
                    <a:pt x="1384" y="220"/>
                  </a:lnTo>
                  <a:lnTo>
                    <a:pt x="1316" y="240"/>
                  </a:lnTo>
                  <a:lnTo>
                    <a:pt x="1256" y="260"/>
                  </a:lnTo>
                  <a:lnTo>
                    <a:pt x="1196" y="300"/>
                  </a:lnTo>
                  <a:lnTo>
                    <a:pt x="1170" y="300"/>
                  </a:lnTo>
                  <a:lnTo>
                    <a:pt x="1144" y="320"/>
                  </a:lnTo>
                  <a:lnTo>
                    <a:pt x="1318" y="320"/>
                  </a:lnTo>
                  <a:lnTo>
                    <a:pt x="1338" y="300"/>
                  </a:lnTo>
                  <a:lnTo>
                    <a:pt x="1399" y="260"/>
                  </a:lnTo>
                  <a:lnTo>
                    <a:pt x="1463" y="220"/>
                  </a:lnTo>
                  <a:close/>
                  <a:moveTo>
                    <a:pt x="2922" y="60"/>
                  </a:moveTo>
                  <a:lnTo>
                    <a:pt x="2792" y="60"/>
                  </a:lnTo>
                  <a:lnTo>
                    <a:pt x="2725" y="80"/>
                  </a:lnTo>
                  <a:lnTo>
                    <a:pt x="2655" y="120"/>
                  </a:lnTo>
                  <a:lnTo>
                    <a:pt x="2584" y="160"/>
                  </a:lnTo>
                  <a:lnTo>
                    <a:pt x="2493" y="200"/>
                  </a:lnTo>
                  <a:lnTo>
                    <a:pt x="3204" y="200"/>
                  </a:lnTo>
                  <a:lnTo>
                    <a:pt x="3173" y="180"/>
                  </a:lnTo>
                  <a:lnTo>
                    <a:pt x="3110" y="120"/>
                  </a:lnTo>
                  <a:lnTo>
                    <a:pt x="2922" y="60"/>
                  </a:lnTo>
                  <a:close/>
                  <a:moveTo>
                    <a:pt x="4447" y="120"/>
                  </a:moveTo>
                  <a:lnTo>
                    <a:pt x="4339" y="120"/>
                  </a:lnTo>
                  <a:lnTo>
                    <a:pt x="4411" y="140"/>
                  </a:lnTo>
                  <a:lnTo>
                    <a:pt x="4447" y="160"/>
                  </a:lnTo>
                  <a:lnTo>
                    <a:pt x="4447" y="120"/>
                  </a:lnTo>
                  <a:close/>
                  <a:moveTo>
                    <a:pt x="2455" y="0"/>
                  </a:moveTo>
                  <a:lnTo>
                    <a:pt x="2094" y="0"/>
                  </a:lnTo>
                  <a:lnTo>
                    <a:pt x="2080" y="20"/>
                  </a:lnTo>
                  <a:lnTo>
                    <a:pt x="2019" y="80"/>
                  </a:lnTo>
                  <a:lnTo>
                    <a:pt x="1958" y="100"/>
                  </a:lnTo>
                  <a:lnTo>
                    <a:pt x="2357" y="100"/>
                  </a:lnTo>
                  <a:lnTo>
                    <a:pt x="2388" y="60"/>
                  </a:lnTo>
                  <a:lnTo>
                    <a:pt x="2440" y="20"/>
                  </a:lnTo>
                  <a:lnTo>
                    <a:pt x="2455" y="0"/>
                  </a:lnTo>
                  <a:close/>
                </a:path>
              </a:pathLst>
            </a:custGeom>
            <a:solidFill>
              <a:srgbClr val="FFFFFF">
                <a:alpha val="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2" name="Line 9">
              <a:extLst>
                <a:ext uri="{FF2B5EF4-FFF2-40B4-BE49-F238E27FC236}">
                  <a16:creationId xmlns:a16="http://schemas.microsoft.com/office/drawing/2014/main" id="{32B4C053-159A-9981-F24F-20431FA422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49" y="932"/>
              <a:ext cx="0" cy="122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4" name="docshape6">
              <a:extLst>
                <a:ext uri="{FF2B5EF4-FFF2-40B4-BE49-F238E27FC236}">
                  <a16:creationId xmlns:a16="http://schemas.microsoft.com/office/drawing/2014/main" id="{5E0E8FBE-9AE5-E4FA-9A8C-7BE4DF79392E}"/>
                </a:ext>
              </a:extLst>
            </p:cNvPr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" y="133"/>
              <a:ext cx="6348" cy="25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5F7A8975-3595-81D3-5417-8BEF78D9D948}"/>
              </a:ext>
            </a:extLst>
          </p:cNvPr>
          <p:cNvSpPr txBox="1"/>
          <p:nvPr/>
        </p:nvSpPr>
        <p:spPr>
          <a:xfrm>
            <a:off x="1379280" y="4129215"/>
            <a:ext cx="4921767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Manuel “Manny” Supervielle</a:t>
            </a:r>
            <a:br>
              <a:rPr lang="en-US" sz="10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lang="en-US" sz="1000" b="1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President</a:t>
            </a:r>
            <a:br>
              <a:rPr lang="en-US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lang="en-US" sz="1600" b="1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Veritas Assurance Partners, LLC</a:t>
            </a:r>
            <a:br>
              <a:rPr lang="en-US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lang="en-US" sz="105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Service-Disabled Veteran Owned Small Business (SDVOSB)</a:t>
            </a:r>
            <a:endParaRPr lang="en-US" dirty="0">
              <a:solidFill>
                <a:srgbClr val="0070C0"/>
              </a:solidFill>
              <a:effectLst/>
            </a:endParaRPr>
          </a:p>
          <a:p>
            <a:r>
              <a:rPr lang="en-US" sz="105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Minority Business Enterprise (MBE)</a:t>
            </a:r>
            <a:br>
              <a:rPr lang="en-US" sz="1200" b="1" dirty="0">
                <a:solidFill>
                  <a:srgbClr val="091974"/>
                </a:solidFill>
                <a:effectLst/>
                <a:latin typeface="Arial" panose="020B0604020202020204" pitchFamily="34" charset="0"/>
              </a:rPr>
            </a:b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E522EB0-BE8A-6575-5EAA-DA8A0E87130F}"/>
              </a:ext>
            </a:extLst>
          </p:cNvPr>
          <p:cNvSpPr txBox="1"/>
          <p:nvPr/>
        </p:nvSpPr>
        <p:spPr>
          <a:xfrm>
            <a:off x="6958637" y="4244477"/>
            <a:ext cx="394773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msupervielle@veritasap.com</a:t>
            </a:r>
            <a:endParaRPr lang="en-US" sz="1800" b="1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18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Tel   305.215.8002</a:t>
            </a:r>
            <a:br>
              <a:rPr lang="en-US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lang="en-US" b="1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rtl="0"/>
            <a:r>
              <a:rPr lang="en-US" sz="1800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www.</a:t>
            </a:r>
            <a:r>
              <a:rPr lang="en-US" sz="1800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veritasap.com</a:t>
            </a:r>
            <a:endParaRPr lang="en-US" b="1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606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B0511-E22E-9976-3C16-EC09B1DCC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Three practical points for advising American corporate clients concerning Human Rights (HR) compliance overseas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24D6E-F931-6116-5A37-3D7608FA2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Educate on the more expansive views towards Human Rights globally as compared to the American perspective;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Advise corporate clients on risk reduction measures and investigations when operating overseas to avoid Human Rights pitfalls; and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Implement thoughtful, comprehensive and culturally sound plan to defend against nefarious actors’ false or exaggerated accusations of Human Rights violations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2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157922-E4D0-BAF9-88BE-8A5F525E3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B8D83-92ED-C01F-5EE2-91829B62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  <a:ea typeface="+mj-lt"/>
                <a:cs typeface="+mj-lt"/>
              </a:rPr>
              <a:t>Educate on the more expansive views towards Human Rights globally as compared to the American perspective</a:t>
            </a:r>
            <a:br>
              <a:rPr lang="en-US" sz="3600" dirty="0"/>
            </a:br>
            <a:endParaRPr lang="en-US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20181-6E03-E6FA-57AD-44E79833A5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Human Rights are less culturally familiar to Americans than to most of the rest of the world.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The global view of HR is broader than that of most Americans.  Globally, HR encompasses: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Civil and Political HR (1</a:t>
            </a:r>
            <a:r>
              <a:rPr lang="en-US" baseline="30000" dirty="0"/>
              <a:t>st</a:t>
            </a:r>
            <a:r>
              <a:rPr lang="en-US" dirty="0"/>
              <a:t> category)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Economic, Social and Cultural HR (2</a:t>
            </a:r>
            <a:r>
              <a:rPr lang="en-US" baseline="30000" dirty="0"/>
              <a:t>nd</a:t>
            </a:r>
            <a:r>
              <a:rPr lang="en-US" dirty="0"/>
              <a:t> category)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Collective or Group HR (3</a:t>
            </a:r>
            <a:r>
              <a:rPr lang="en-US" baseline="30000" dirty="0"/>
              <a:t>rd</a:t>
            </a:r>
            <a:r>
              <a:rPr lang="en-US" dirty="0"/>
              <a:t> category)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19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6E2787-E65F-3607-9562-2FC36B929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3E24F-338E-CE01-9250-66D71B0FA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  <a:ea typeface="+mj-lt"/>
                <a:cs typeface="+mj-lt"/>
              </a:rPr>
              <a:t>Advise corporate clients on risk reduction measures and investigations when operating overseas to avoid Human Rights pitfalls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27253-A8DB-8AC6-A7B8-E08F456F3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Familiarize the client with the HR culture of the host nation before beginning operations overseas.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Help the client develop, implement and enforce a robust HR program that respects the three categories of HR.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Perform due diligence reviews on senior local hires, vendors and contractors to ensure no history of HR violations and  investigate credible allegations of HR violations. </a:t>
            </a:r>
            <a:endParaRPr lang="en-US" dirty="0">
              <a:cs typeface="Arial"/>
            </a:endParaRP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6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F2010-5C0E-FB1A-F4C3-44B1EB4B7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F87FB-A101-A5EE-0977-39DEB94F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70C0"/>
                </a:solidFill>
                <a:ea typeface="+mj-lt"/>
                <a:cs typeface="+mj-lt"/>
              </a:rPr>
              <a:t>Implement thoughtful, comprehensive and culturally sound plan to defend against nefarious actors’ false or exaggerated accusations of Human Rights violations</a:t>
            </a:r>
            <a:r>
              <a:rPr lang="en-US" sz="3600" b="1" dirty="0">
                <a:solidFill>
                  <a:srgbClr val="0070C0"/>
                </a:solidFill>
              </a:rPr>
              <a:t> 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682E4-6573-5BD3-0C26-C8D7ED785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98590"/>
            <a:ext cx="10515600" cy="3878373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Competitors, NGOs, government officials, criminal organizations, and minority groups with nefarious purpose sometimes use HR laws as weapons to illegally extort economic or political concessions from American companies overseas.</a:t>
            </a:r>
          </a:p>
          <a:p>
            <a:pPr marL="514350" indent="-514350">
              <a:buFont typeface="+mj-lt"/>
              <a:buAutoNum type="arabicParenR"/>
            </a:pPr>
            <a:r>
              <a:rPr lang="en-US"/>
              <a:t>Expert investigations into the nefarious actors can result in </a:t>
            </a:r>
            <a:r>
              <a:rPr lang="en-US" dirty="0"/>
              <a:t>uncovering the financial or political objectives behind the false or exaggerated HR violations allegations.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Use the intelligence gained from investigations to effectively defend the nefarious actors.</a:t>
            </a:r>
            <a:endParaRPr lang="en-US" dirty="0">
              <a:cs typeface="Arial"/>
            </a:endParaRPr>
          </a:p>
          <a:p>
            <a:pPr marL="971550" lvl="1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018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ABFF43-F403-3A3B-E4DA-B8F856BBA2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36A61-0992-39FF-7390-0F45F71FF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SUMMARY: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273E96-326B-1EE4-B13E-425EF99CB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/>
          </a:bodyPr>
          <a:lstStyle/>
          <a:p>
            <a:pPr marL="514350" indent="-514350">
              <a:buAutoNum type="arabicParenR"/>
            </a:pPr>
            <a:r>
              <a:rPr lang="en-US" dirty="0"/>
              <a:t>Human Rights compliance should be a core value for all American companies because it is the right thing to do.  However, important </a:t>
            </a:r>
            <a:r>
              <a:rPr lang="en-US" dirty="0">
                <a:ea typeface="+mn-lt"/>
                <a:cs typeface="+mn-lt"/>
              </a:rPr>
              <a:t>to also communicate the risk to the client in terms that will resonate: the economic cost of disregarding HR concerns.</a:t>
            </a:r>
            <a:endParaRPr lang="en-US" dirty="0">
              <a:cs typeface="Arial"/>
            </a:endParaRPr>
          </a:p>
          <a:p>
            <a:pPr marL="514350" indent="-514350">
              <a:buFont typeface="+mj-lt"/>
              <a:buAutoNum type="arabicParenR"/>
            </a:pPr>
            <a:r>
              <a:rPr lang="en-US"/>
              <a:t>If the HR law was not technically broken but the local cultural view of </a:t>
            </a:r>
            <a:r>
              <a:rPr lang="en-US" dirty="0"/>
              <a:t>HR was violated, the conduct in question may still produce severe harm to the company. 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Beware of nefarious actors using HR laws and norms to gain economic or political advantage.</a:t>
            </a:r>
            <a:endParaRPr lang="en-US" dirty="0">
              <a:cs typeface="Arial"/>
            </a:endParaRPr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46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B8028C-9DCB-BB30-5A38-194789302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F14D6B-918A-0A42-D367-66F0B8B6A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BD3071-BB74-4256-8BDA-8467D20D6B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E1705B-459C-6001-B0F0-7BBDB26E0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Full frame shot of wall with worn-out sky blue paint">
            <a:extLst>
              <a:ext uri="{FF2B5EF4-FFF2-40B4-BE49-F238E27FC236}">
                <a16:creationId xmlns:a16="http://schemas.microsoft.com/office/drawing/2014/main" id="{29A21FB7-D943-D023-49E2-8581193BF635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rcRect t="2673" r="-1" b="13052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EA0B0B-B138-726F-E68A-8BE5CA2DE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endParaRPr lang="en-US" sz="54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16359E-26A6-D961-9EF1-C073E615A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endParaRPr lang="en-US" sz="2200" dirty="0">
              <a:solidFill>
                <a:srgbClr val="FFFFFF"/>
              </a:solidFill>
            </a:endParaRPr>
          </a:p>
        </p:txBody>
      </p:sp>
      <p:grpSp>
        <p:nvGrpSpPr>
          <p:cNvPr id="15" name="Top Left">
            <a:extLst>
              <a:ext uri="{FF2B5EF4-FFF2-40B4-BE49-F238E27FC236}">
                <a16:creationId xmlns:a16="http://schemas.microsoft.com/office/drawing/2014/main" id="{0EC76889-27E4-0C16-B827-596EABC70F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C7186B8-DF11-2134-B213-11F2CD47D5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6B3FFD4-4F35-5685-E496-4F5F59538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0FF367D-88DA-FA2C-CAF9-9AB599C85B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A023ABFA-EE17-4EBF-02E4-4D793779C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B847179-0BE6-D237-79E3-3B8D88EEF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C64DBB3-868A-CDDB-39FD-441BB8398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F66CA24-DEFA-5D1D-93D2-650B04055C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bg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D717855-125E-69F8-7A7F-6A7255FC25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23216" y="3924272"/>
            <a:ext cx="118872" cy="118872"/>
            <a:chOff x="1175347" y="3733800"/>
            <a:chExt cx="118872" cy="118872"/>
          </a:xfrm>
        </p:grpSpPr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967A190-1F23-7D9E-D957-28F1F2C44E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BBCC855-FD99-FF75-AB6F-E5187BD1D2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8" name="Bottom Right">
            <a:extLst>
              <a:ext uri="{FF2B5EF4-FFF2-40B4-BE49-F238E27FC236}">
                <a16:creationId xmlns:a16="http://schemas.microsoft.com/office/drawing/2014/main" id="{4F7B863E-022E-EE76-8B70-7EB41CCFE2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9" name="Graphic 157">
              <a:extLst>
                <a:ext uri="{FF2B5EF4-FFF2-40B4-BE49-F238E27FC236}">
                  <a16:creationId xmlns:a16="http://schemas.microsoft.com/office/drawing/2014/main" id="{2DED576F-F4B3-CDBB-FBDC-C695285B5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55917D75-72A5-B130-F827-CFF8403725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418A46E-6178-5A02-5AFE-B0EA4250BC9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3C0F41B5-7077-3C4C-D285-BF11033034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D6F2F963-D477-D0D7-E6A5-661F5E4383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6223C6BB-06D3-2A57-A92A-F1673AECF1E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D1843EFA-6C97-15D9-522D-8705C44F988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BFF2D015-96DB-60B3-75F0-A97AB4E40DC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bg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D100C50-CDC9-F48B-1EB1-EA135D7AA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5" name="docshapegroup1">
            <a:extLst>
              <a:ext uri="{FF2B5EF4-FFF2-40B4-BE49-F238E27FC236}">
                <a16:creationId xmlns:a16="http://schemas.microsoft.com/office/drawing/2014/main" id="{659327C8-7808-EAF0-6009-2B23C460EBFF}"/>
              </a:ext>
            </a:extLst>
          </p:cNvPr>
          <p:cNvGrpSpPr>
            <a:grpSpLocks/>
          </p:cNvGrpSpPr>
          <p:nvPr/>
        </p:nvGrpSpPr>
        <p:grpSpPr bwMode="auto">
          <a:xfrm>
            <a:off x="429037" y="470603"/>
            <a:ext cx="11338105" cy="5984343"/>
            <a:chOff x="0" y="0"/>
            <a:chExt cx="12240" cy="4810"/>
          </a:xfrm>
        </p:grpSpPr>
        <p:sp>
          <p:nvSpPr>
            <p:cNvPr id="6" name="docshape2">
              <a:extLst>
                <a:ext uri="{FF2B5EF4-FFF2-40B4-BE49-F238E27FC236}">
                  <a16:creationId xmlns:a16="http://schemas.microsoft.com/office/drawing/2014/main" id="{AF222844-56FB-CF08-271C-517CBC5EB2A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2880"/>
              <a:ext cx="12240" cy="1930"/>
            </a:xfrm>
            <a:prstGeom prst="rect">
              <a:avLst/>
            </a:pr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r>
                <a:rPr lang="en-US" dirty="0"/>
                <a:t> </a:t>
              </a:r>
            </a:p>
          </p:txBody>
        </p:sp>
        <p:sp>
          <p:nvSpPr>
            <p:cNvPr id="7" name="docshape3">
              <a:extLst>
                <a:ext uri="{FF2B5EF4-FFF2-40B4-BE49-F238E27FC236}">
                  <a16:creationId xmlns:a16="http://schemas.microsoft.com/office/drawing/2014/main" id="{6147BD3D-F819-545D-8EDF-3F084121B9B4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7" y="2881"/>
              <a:ext cx="4213" cy="1928"/>
            </a:xfrm>
            <a:custGeom>
              <a:avLst/>
              <a:gdLst>
                <a:gd name="T0" fmla="+- 0 8785 8028"/>
                <a:gd name="T1" fmla="*/ T0 w 4213"/>
                <a:gd name="T2" fmla="+- 0 3082 2882"/>
                <a:gd name="T3" fmla="*/ 3082 h 1928"/>
                <a:gd name="T4" fmla="+- 0 8662 8028"/>
                <a:gd name="T5" fmla="*/ T4 w 4213"/>
                <a:gd name="T6" fmla="+- 0 3270 2882"/>
                <a:gd name="T7" fmla="*/ 3270 h 1928"/>
                <a:gd name="T8" fmla="+- 0 8526 8028"/>
                <a:gd name="T9" fmla="*/ T8 w 4213"/>
                <a:gd name="T10" fmla="+- 0 3546 2882"/>
                <a:gd name="T11" fmla="*/ 3546 h 1928"/>
                <a:gd name="T12" fmla="+- 0 8658 8028"/>
                <a:gd name="T13" fmla="*/ T12 w 4213"/>
                <a:gd name="T14" fmla="+- 0 3992 2882"/>
                <a:gd name="T15" fmla="*/ 3992 h 1928"/>
                <a:gd name="T16" fmla="+- 0 8946 8028"/>
                <a:gd name="T17" fmla="*/ T16 w 4213"/>
                <a:gd name="T18" fmla="+- 0 4366 2882"/>
                <a:gd name="T19" fmla="*/ 4366 h 1928"/>
                <a:gd name="T20" fmla="+- 0 9288 8028"/>
                <a:gd name="T21" fmla="*/ T20 w 4213"/>
                <a:gd name="T22" fmla="+- 0 4658 2882"/>
                <a:gd name="T23" fmla="*/ 4658 h 1928"/>
                <a:gd name="T24" fmla="+- 0 11020 8028"/>
                <a:gd name="T25" fmla="*/ T24 w 4213"/>
                <a:gd name="T26" fmla="+- 0 4768 2882"/>
                <a:gd name="T27" fmla="*/ 4768 h 1928"/>
                <a:gd name="T28" fmla="+- 0 9796 8028"/>
                <a:gd name="T29" fmla="*/ T28 w 4213"/>
                <a:gd name="T30" fmla="+- 0 4526 2882"/>
                <a:gd name="T31" fmla="*/ 4526 h 1928"/>
                <a:gd name="T32" fmla="+- 0 9255 8028"/>
                <a:gd name="T33" fmla="*/ T32 w 4213"/>
                <a:gd name="T34" fmla="+- 0 4366 2882"/>
                <a:gd name="T35" fmla="*/ 4366 h 1928"/>
                <a:gd name="T36" fmla="+- 0 8944 8028"/>
                <a:gd name="T37" fmla="*/ T36 w 4213"/>
                <a:gd name="T38" fmla="+- 0 3988 2882"/>
                <a:gd name="T39" fmla="*/ 3988 h 1928"/>
                <a:gd name="T40" fmla="+- 0 8766 8028"/>
                <a:gd name="T41" fmla="*/ T40 w 4213"/>
                <a:gd name="T42" fmla="+- 0 3548 2882"/>
                <a:gd name="T43" fmla="*/ 3548 h 1928"/>
                <a:gd name="T44" fmla="+- 0 9657 8028"/>
                <a:gd name="T45" fmla="*/ T44 w 4213"/>
                <a:gd name="T46" fmla="+- 0 3230 2882"/>
                <a:gd name="T47" fmla="*/ 3230 h 1928"/>
                <a:gd name="T48" fmla="+- 0 10416 8028"/>
                <a:gd name="T49" fmla="*/ T48 w 4213"/>
                <a:gd name="T50" fmla="+- 0 2882 2882"/>
                <a:gd name="T51" fmla="*/ 2882 h 1928"/>
                <a:gd name="T52" fmla="+- 0 10034 8028"/>
                <a:gd name="T53" fmla="*/ T52 w 4213"/>
                <a:gd name="T54" fmla="+- 0 3230 2882"/>
                <a:gd name="T55" fmla="*/ 3230 h 1928"/>
                <a:gd name="T56" fmla="+- 0 9846 8028"/>
                <a:gd name="T57" fmla="*/ T56 w 4213"/>
                <a:gd name="T58" fmla="+- 0 3620 2882"/>
                <a:gd name="T59" fmla="*/ 3620 h 1928"/>
                <a:gd name="T60" fmla="+- 0 9827 8028"/>
                <a:gd name="T61" fmla="*/ T60 w 4213"/>
                <a:gd name="T62" fmla="+- 0 4084 2882"/>
                <a:gd name="T63" fmla="*/ 4084 h 1928"/>
                <a:gd name="T64" fmla="+- 0 9911 8028"/>
                <a:gd name="T65" fmla="*/ T64 w 4213"/>
                <a:gd name="T66" fmla="+- 0 4536 2882"/>
                <a:gd name="T67" fmla="*/ 4536 h 1928"/>
                <a:gd name="T68" fmla="+- 0 10696 8028"/>
                <a:gd name="T69" fmla="*/ T68 w 4213"/>
                <a:gd name="T70" fmla="+- 0 4482 2882"/>
                <a:gd name="T71" fmla="*/ 4482 h 1928"/>
                <a:gd name="T72" fmla="+- 0 10178 8028"/>
                <a:gd name="T73" fmla="*/ T72 w 4213"/>
                <a:gd name="T74" fmla="+- 0 4152 2882"/>
                <a:gd name="T75" fmla="*/ 4152 h 1928"/>
                <a:gd name="T76" fmla="+- 0 10125 8028"/>
                <a:gd name="T77" fmla="*/ T76 w 4213"/>
                <a:gd name="T78" fmla="+- 0 3732 2882"/>
                <a:gd name="T79" fmla="*/ 3732 h 1928"/>
                <a:gd name="T80" fmla="+- 0 10265 8028"/>
                <a:gd name="T81" fmla="*/ T80 w 4213"/>
                <a:gd name="T82" fmla="+- 0 3340 2882"/>
                <a:gd name="T83" fmla="*/ 3340 h 1928"/>
                <a:gd name="T84" fmla="+- 0 10577 8028"/>
                <a:gd name="T85" fmla="*/ T84 w 4213"/>
                <a:gd name="T86" fmla="+- 0 3000 2882"/>
                <a:gd name="T87" fmla="*/ 3000 h 1928"/>
                <a:gd name="T88" fmla="+- 0 11749 8028"/>
                <a:gd name="T89" fmla="*/ T88 w 4213"/>
                <a:gd name="T90" fmla="+- 0 3054 2882"/>
                <a:gd name="T91" fmla="*/ 3054 h 1928"/>
                <a:gd name="T92" fmla="+- 0 11595 8028"/>
                <a:gd name="T93" fmla="*/ T92 w 4213"/>
                <a:gd name="T94" fmla="+- 0 3436 2882"/>
                <a:gd name="T95" fmla="*/ 3436 h 1928"/>
                <a:gd name="T96" fmla="+- 0 11275 8028"/>
                <a:gd name="T97" fmla="*/ T96 w 4213"/>
                <a:gd name="T98" fmla="+- 0 3778 2882"/>
                <a:gd name="T99" fmla="*/ 3778 h 1928"/>
                <a:gd name="T100" fmla="+- 0 10941 8028"/>
                <a:gd name="T101" fmla="*/ T100 w 4213"/>
                <a:gd name="T102" fmla="+- 0 4100 2882"/>
                <a:gd name="T103" fmla="*/ 4100 h 1928"/>
                <a:gd name="T104" fmla="+- 0 10765 8028"/>
                <a:gd name="T105" fmla="*/ T104 w 4213"/>
                <a:gd name="T106" fmla="+- 0 4466 2882"/>
                <a:gd name="T107" fmla="*/ 4466 h 1928"/>
                <a:gd name="T108" fmla="+- 0 11269 8028"/>
                <a:gd name="T109" fmla="*/ T108 w 4213"/>
                <a:gd name="T110" fmla="+- 0 4444 2882"/>
                <a:gd name="T111" fmla="*/ 4444 h 1928"/>
                <a:gd name="T112" fmla="+- 0 11623 8028"/>
                <a:gd name="T113" fmla="*/ T112 w 4213"/>
                <a:gd name="T114" fmla="+- 0 4106 2882"/>
                <a:gd name="T115" fmla="*/ 4106 h 1928"/>
                <a:gd name="T116" fmla="+- 0 12228 8028"/>
                <a:gd name="T117" fmla="*/ T116 w 4213"/>
                <a:gd name="T118" fmla="+- 0 3932 2882"/>
                <a:gd name="T119" fmla="*/ 3932 h 1928"/>
                <a:gd name="T120" fmla="+- 0 11833 8028"/>
                <a:gd name="T121" fmla="*/ T120 w 4213"/>
                <a:gd name="T122" fmla="+- 0 3210 2882"/>
                <a:gd name="T123" fmla="*/ 3210 h 1928"/>
                <a:gd name="T124" fmla="+- 0 8942 8028"/>
                <a:gd name="T125" fmla="*/ T124 w 4213"/>
                <a:gd name="T126" fmla="+- 0 3390 2882"/>
                <a:gd name="T127" fmla="*/ 3390 h 1928"/>
                <a:gd name="T128" fmla="+- 0 9074 8028"/>
                <a:gd name="T129" fmla="*/ T128 w 4213"/>
                <a:gd name="T130" fmla="+- 0 3820 2882"/>
                <a:gd name="T131" fmla="*/ 3820 h 1928"/>
                <a:gd name="T132" fmla="+- 0 9291 8028"/>
                <a:gd name="T133" fmla="*/ T132 w 4213"/>
                <a:gd name="T134" fmla="+- 0 4214 2882"/>
                <a:gd name="T135" fmla="*/ 4214 h 1928"/>
                <a:gd name="T136" fmla="+- 0 9727 8028"/>
                <a:gd name="T137" fmla="*/ T136 w 4213"/>
                <a:gd name="T138" fmla="+- 0 4476 2882"/>
                <a:gd name="T139" fmla="*/ 4476 h 1928"/>
                <a:gd name="T140" fmla="+- 0 9383 8028"/>
                <a:gd name="T141" fmla="*/ T140 w 4213"/>
                <a:gd name="T142" fmla="+- 0 4112 2882"/>
                <a:gd name="T143" fmla="*/ 4112 h 1928"/>
                <a:gd name="T144" fmla="+- 0 9242 8028"/>
                <a:gd name="T145" fmla="*/ T144 w 4213"/>
                <a:gd name="T146" fmla="+- 0 3698 2882"/>
                <a:gd name="T147" fmla="*/ 3698 h 1928"/>
                <a:gd name="T148" fmla="+- 0 9468 8028"/>
                <a:gd name="T149" fmla="*/ T148 w 4213"/>
                <a:gd name="T150" fmla="+- 0 3356 2882"/>
                <a:gd name="T151" fmla="*/ 3356 h 1928"/>
                <a:gd name="T152" fmla="+- 0 11274 8028"/>
                <a:gd name="T153" fmla="*/ T152 w 4213"/>
                <a:gd name="T154" fmla="+- 0 3020 2882"/>
                <a:gd name="T155" fmla="*/ 3020 h 1928"/>
                <a:gd name="T156" fmla="+- 0 10799 8028"/>
                <a:gd name="T157" fmla="*/ T156 w 4213"/>
                <a:gd name="T158" fmla="+- 0 3428 2882"/>
                <a:gd name="T159" fmla="*/ 3428 h 1928"/>
                <a:gd name="T160" fmla="+- 0 10454 8028"/>
                <a:gd name="T161" fmla="*/ T160 w 4213"/>
                <a:gd name="T162" fmla="+- 0 3848 2882"/>
                <a:gd name="T163" fmla="*/ 3848 h 1928"/>
                <a:gd name="T164" fmla="+- 0 10372 8028"/>
                <a:gd name="T165" fmla="*/ T164 w 4213"/>
                <a:gd name="T166" fmla="+- 0 4268 2882"/>
                <a:gd name="T167" fmla="*/ 4268 h 1928"/>
                <a:gd name="T168" fmla="+- 0 10635 8028"/>
                <a:gd name="T169" fmla="*/ T168 w 4213"/>
                <a:gd name="T170" fmla="+- 0 4320 2882"/>
                <a:gd name="T171" fmla="*/ 4320 h 1928"/>
                <a:gd name="T172" fmla="+- 0 10696 8028"/>
                <a:gd name="T173" fmla="*/ T172 w 4213"/>
                <a:gd name="T174" fmla="+- 0 3888 2882"/>
                <a:gd name="T175" fmla="*/ 3888 h 1928"/>
                <a:gd name="T176" fmla="+- 0 11062 8028"/>
                <a:gd name="T177" fmla="*/ T176 w 4213"/>
                <a:gd name="T178" fmla="+- 0 3420 2882"/>
                <a:gd name="T179" fmla="*/ 3420 h 1928"/>
                <a:gd name="T180" fmla="+- 0 11401 8028"/>
                <a:gd name="T181" fmla="*/ T180 w 4213"/>
                <a:gd name="T182" fmla="+- 0 2972 2882"/>
                <a:gd name="T183" fmla="*/ 2972 h 1928"/>
                <a:gd name="T184" fmla="+- 0 11929 8028"/>
                <a:gd name="T185" fmla="*/ T184 w 4213"/>
                <a:gd name="T186" fmla="+- 0 4022 2882"/>
                <a:gd name="T187" fmla="*/ 4022 h 1928"/>
                <a:gd name="T188" fmla="+- 0 12186 8028"/>
                <a:gd name="T189" fmla="*/ T188 w 4213"/>
                <a:gd name="T190" fmla="+- 0 3966 2882"/>
                <a:gd name="T191" fmla="*/ 3966 h 1928"/>
                <a:gd name="T192" fmla="+- 0 12012 8028"/>
                <a:gd name="T193" fmla="*/ T192 w 4213"/>
                <a:gd name="T194" fmla="+- 0 3278 2882"/>
                <a:gd name="T195" fmla="*/ 3278 h 1928"/>
                <a:gd name="T196" fmla="+- 0 9585 8028"/>
                <a:gd name="T197" fmla="*/ T196 w 4213"/>
                <a:gd name="T198" fmla="+- 0 2882 2882"/>
                <a:gd name="T199" fmla="*/ 2882 h 1928"/>
                <a:gd name="T200" fmla="+- 0 8167 8028"/>
                <a:gd name="T201" fmla="*/ T200 w 4213"/>
                <a:gd name="T202" fmla="+- 0 3152 2882"/>
                <a:gd name="T203" fmla="*/ 3152 h 1928"/>
                <a:gd name="T204" fmla="+- 0 8459 8028"/>
                <a:gd name="T205" fmla="*/ T204 w 4213"/>
                <a:gd name="T206" fmla="+- 0 3064 2882"/>
                <a:gd name="T207" fmla="*/ 3064 h 1928"/>
                <a:gd name="T208" fmla="+- 0 9585 8028"/>
                <a:gd name="T209" fmla="*/ T208 w 4213"/>
                <a:gd name="T210" fmla="+- 0 2882 2882"/>
                <a:gd name="T211" fmla="*/ 2882 h 1928"/>
                <a:gd name="T212" fmla="+- 0 9570 8028"/>
                <a:gd name="T213" fmla="*/ T212 w 4213"/>
                <a:gd name="T214" fmla="+- 0 3060 2882"/>
                <a:gd name="T215" fmla="*/ 3060 h 192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4213" h="1928">
                  <a:moveTo>
                    <a:pt x="1541" y="166"/>
                  </a:moveTo>
                  <a:lnTo>
                    <a:pt x="576" y="166"/>
                  </a:lnTo>
                  <a:lnTo>
                    <a:pt x="651" y="168"/>
                  </a:lnTo>
                  <a:lnTo>
                    <a:pt x="711" y="172"/>
                  </a:lnTo>
                  <a:lnTo>
                    <a:pt x="738" y="180"/>
                  </a:lnTo>
                  <a:lnTo>
                    <a:pt x="757" y="200"/>
                  </a:lnTo>
                  <a:lnTo>
                    <a:pt x="761" y="226"/>
                  </a:lnTo>
                  <a:lnTo>
                    <a:pt x="748" y="250"/>
                  </a:lnTo>
                  <a:lnTo>
                    <a:pt x="726" y="270"/>
                  </a:lnTo>
                  <a:lnTo>
                    <a:pt x="707" y="290"/>
                  </a:lnTo>
                  <a:lnTo>
                    <a:pt x="671" y="340"/>
                  </a:lnTo>
                  <a:lnTo>
                    <a:pt x="634" y="388"/>
                  </a:lnTo>
                  <a:lnTo>
                    <a:pt x="559" y="484"/>
                  </a:lnTo>
                  <a:lnTo>
                    <a:pt x="538" y="504"/>
                  </a:lnTo>
                  <a:lnTo>
                    <a:pt x="524" y="526"/>
                  </a:lnTo>
                  <a:lnTo>
                    <a:pt x="517" y="552"/>
                  </a:lnTo>
                  <a:lnTo>
                    <a:pt x="513" y="580"/>
                  </a:lnTo>
                  <a:lnTo>
                    <a:pt x="498" y="664"/>
                  </a:lnTo>
                  <a:lnTo>
                    <a:pt x="496" y="744"/>
                  </a:lnTo>
                  <a:lnTo>
                    <a:pt x="505" y="820"/>
                  </a:lnTo>
                  <a:lnTo>
                    <a:pt x="525" y="896"/>
                  </a:lnTo>
                  <a:lnTo>
                    <a:pt x="553" y="968"/>
                  </a:lnTo>
                  <a:lnTo>
                    <a:pt x="589" y="1040"/>
                  </a:lnTo>
                  <a:lnTo>
                    <a:pt x="630" y="1110"/>
                  </a:lnTo>
                  <a:lnTo>
                    <a:pt x="674" y="1178"/>
                  </a:lnTo>
                  <a:lnTo>
                    <a:pt x="719" y="1244"/>
                  </a:lnTo>
                  <a:lnTo>
                    <a:pt x="767" y="1308"/>
                  </a:lnTo>
                  <a:lnTo>
                    <a:pt x="815" y="1368"/>
                  </a:lnTo>
                  <a:lnTo>
                    <a:pt x="866" y="1426"/>
                  </a:lnTo>
                  <a:lnTo>
                    <a:pt x="918" y="1484"/>
                  </a:lnTo>
                  <a:lnTo>
                    <a:pt x="971" y="1538"/>
                  </a:lnTo>
                  <a:lnTo>
                    <a:pt x="1026" y="1590"/>
                  </a:lnTo>
                  <a:lnTo>
                    <a:pt x="1082" y="1640"/>
                  </a:lnTo>
                  <a:lnTo>
                    <a:pt x="1140" y="1686"/>
                  </a:lnTo>
                  <a:lnTo>
                    <a:pt x="1199" y="1732"/>
                  </a:lnTo>
                  <a:lnTo>
                    <a:pt x="1260" y="1776"/>
                  </a:lnTo>
                  <a:lnTo>
                    <a:pt x="1322" y="1818"/>
                  </a:lnTo>
                  <a:lnTo>
                    <a:pt x="1385" y="1858"/>
                  </a:lnTo>
                  <a:lnTo>
                    <a:pt x="1449" y="1896"/>
                  </a:lnTo>
                  <a:lnTo>
                    <a:pt x="1509" y="1928"/>
                  </a:lnTo>
                  <a:lnTo>
                    <a:pt x="2964" y="1928"/>
                  </a:lnTo>
                  <a:lnTo>
                    <a:pt x="2992" y="1886"/>
                  </a:lnTo>
                  <a:lnTo>
                    <a:pt x="3038" y="1818"/>
                  </a:lnTo>
                  <a:lnTo>
                    <a:pt x="3086" y="1752"/>
                  </a:lnTo>
                  <a:lnTo>
                    <a:pt x="3104" y="1728"/>
                  </a:lnTo>
                  <a:lnTo>
                    <a:pt x="1908" y="1728"/>
                  </a:lnTo>
                  <a:lnTo>
                    <a:pt x="1838" y="1690"/>
                  </a:lnTo>
                  <a:lnTo>
                    <a:pt x="1768" y="1644"/>
                  </a:lnTo>
                  <a:lnTo>
                    <a:pt x="1707" y="1600"/>
                  </a:lnTo>
                  <a:lnTo>
                    <a:pt x="1365" y="1600"/>
                  </a:lnTo>
                  <a:lnTo>
                    <a:pt x="1335" y="1586"/>
                  </a:lnTo>
                  <a:lnTo>
                    <a:pt x="1311" y="1562"/>
                  </a:lnTo>
                  <a:lnTo>
                    <a:pt x="1288" y="1540"/>
                  </a:lnTo>
                  <a:lnTo>
                    <a:pt x="1227" y="1484"/>
                  </a:lnTo>
                  <a:lnTo>
                    <a:pt x="1169" y="1426"/>
                  </a:lnTo>
                  <a:lnTo>
                    <a:pt x="1113" y="1366"/>
                  </a:lnTo>
                  <a:lnTo>
                    <a:pt x="1060" y="1304"/>
                  </a:lnTo>
                  <a:lnTo>
                    <a:pt x="1009" y="1240"/>
                  </a:lnTo>
                  <a:lnTo>
                    <a:pt x="961" y="1174"/>
                  </a:lnTo>
                  <a:lnTo>
                    <a:pt x="916" y="1106"/>
                  </a:lnTo>
                  <a:lnTo>
                    <a:pt x="874" y="1036"/>
                  </a:lnTo>
                  <a:lnTo>
                    <a:pt x="835" y="964"/>
                  </a:lnTo>
                  <a:lnTo>
                    <a:pt x="798" y="890"/>
                  </a:lnTo>
                  <a:lnTo>
                    <a:pt x="765" y="814"/>
                  </a:lnTo>
                  <a:lnTo>
                    <a:pt x="742" y="738"/>
                  </a:lnTo>
                  <a:lnTo>
                    <a:pt x="738" y="666"/>
                  </a:lnTo>
                  <a:lnTo>
                    <a:pt x="752" y="598"/>
                  </a:lnTo>
                  <a:lnTo>
                    <a:pt x="785" y="536"/>
                  </a:lnTo>
                  <a:lnTo>
                    <a:pt x="837" y="480"/>
                  </a:lnTo>
                  <a:lnTo>
                    <a:pt x="907" y="430"/>
                  </a:lnTo>
                  <a:lnTo>
                    <a:pt x="1505" y="430"/>
                  </a:lnTo>
                  <a:lnTo>
                    <a:pt x="1629" y="348"/>
                  </a:lnTo>
                  <a:lnTo>
                    <a:pt x="1820" y="228"/>
                  </a:lnTo>
                  <a:lnTo>
                    <a:pt x="1896" y="178"/>
                  </a:lnTo>
                  <a:lnTo>
                    <a:pt x="1542" y="178"/>
                  </a:lnTo>
                  <a:lnTo>
                    <a:pt x="1541" y="166"/>
                  </a:lnTo>
                  <a:close/>
                  <a:moveTo>
                    <a:pt x="2678" y="0"/>
                  </a:moveTo>
                  <a:lnTo>
                    <a:pt x="2388" y="0"/>
                  </a:lnTo>
                  <a:lnTo>
                    <a:pt x="2280" y="84"/>
                  </a:lnTo>
                  <a:lnTo>
                    <a:pt x="2218" y="132"/>
                  </a:lnTo>
                  <a:lnTo>
                    <a:pt x="2159" y="184"/>
                  </a:lnTo>
                  <a:lnTo>
                    <a:pt x="2104" y="236"/>
                  </a:lnTo>
                  <a:lnTo>
                    <a:pt x="2053" y="292"/>
                  </a:lnTo>
                  <a:lnTo>
                    <a:pt x="2006" y="348"/>
                  </a:lnTo>
                  <a:lnTo>
                    <a:pt x="1963" y="408"/>
                  </a:lnTo>
                  <a:lnTo>
                    <a:pt x="1925" y="468"/>
                  </a:lnTo>
                  <a:lnTo>
                    <a:pt x="1891" y="532"/>
                  </a:lnTo>
                  <a:lnTo>
                    <a:pt x="1862" y="598"/>
                  </a:lnTo>
                  <a:lnTo>
                    <a:pt x="1837" y="668"/>
                  </a:lnTo>
                  <a:lnTo>
                    <a:pt x="1818" y="738"/>
                  </a:lnTo>
                  <a:lnTo>
                    <a:pt x="1803" y="812"/>
                  </a:lnTo>
                  <a:lnTo>
                    <a:pt x="1793" y="890"/>
                  </a:lnTo>
                  <a:lnTo>
                    <a:pt x="1789" y="968"/>
                  </a:lnTo>
                  <a:lnTo>
                    <a:pt x="1790" y="1052"/>
                  </a:lnTo>
                  <a:lnTo>
                    <a:pt x="1794" y="1128"/>
                  </a:lnTo>
                  <a:lnTo>
                    <a:pt x="1799" y="1202"/>
                  </a:lnTo>
                  <a:lnTo>
                    <a:pt x="1806" y="1278"/>
                  </a:lnTo>
                  <a:lnTo>
                    <a:pt x="1816" y="1354"/>
                  </a:lnTo>
                  <a:lnTo>
                    <a:pt x="1828" y="1428"/>
                  </a:lnTo>
                  <a:lnTo>
                    <a:pt x="1843" y="1504"/>
                  </a:lnTo>
                  <a:lnTo>
                    <a:pt x="1861" y="1578"/>
                  </a:lnTo>
                  <a:lnTo>
                    <a:pt x="1883" y="1654"/>
                  </a:lnTo>
                  <a:lnTo>
                    <a:pt x="1908" y="1728"/>
                  </a:lnTo>
                  <a:lnTo>
                    <a:pt x="3104" y="1728"/>
                  </a:lnTo>
                  <a:lnTo>
                    <a:pt x="3136" y="1686"/>
                  </a:lnTo>
                  <a:lnTo>
                    <a:pt x="3166" y="1650"/>
                  </a:lnTo>
                  <a:lnTo>
                    <a:pt x="2696" y="1650"/>
                  </a:lnTo>
                  <a:lnTo>
                    <a:pt x="2668" y="1600"/>
                  </a:lnTo>
                  <a:lnTo>
                    <a:pt x="2344" y="1600"/>
                  </a:lnTo>
                  <a:lnTo>
                    <a:pt x="2294" y="1536"/>
                  </a:lnTo>
                  <a:lnTo>
                    <a:pt x="2250" y="1472"/>
                  </a:lnTo>
                  <a:lnTo>
                    <a:pt x="2211" y="1406"/>
                  </a:lnTo>
                  <a:lnTo>
                    <a:pt x="2177" y="1338"/>
                  </a:lnTo>
                  <a:lnTo>
                    <a:pt x="2150" y="1270"/>
                  </a:lnTo>
                  <a:lnTo>
                    <a:pt x="2127" y="1200"/>
                  </a:lnTo>
                  <a:lnTo>
                    <a:pt x="2110" y="1130"/>
                  </a:lnTo>
                  <a:lnTo>
                    <a:pt x="2099" y="1060"/>
                  </a:lnTo>
                  <a:lnTo>
                    <a:pt x="2093" y="990"/>
                  </a:lnTo>
                  <a:lnTo>
                    <a:pt x="2092" y="920"/>
                  </a:lnTo>
                  <a:lnTo>
                    <a:pt x="2097" y="850"/>
                  </a:lnTo>
                  <a:lnTo>
                    <a:pt x="2107" y="782"/>
                  </a:lnTo>
                  <a:lnTo>
                    <a:pt x="2123" y="714"/>
                  </a:lnTo>
                  <a:lnTo>
                    <a:pt x="2143" y="648"/>
                  </a:lnTo>
                  <a:lnTo>
                    <a:pt x="2169" y="582"/>
                  </a:lnTo>
                  <a:lnTo>
                    <a:pt x="2201" y="520"/>
                  </a:lnTo>
                  <a:lnTo>
                    <a:pt x="2237" y="458"/>
                  </a:lnTo>
                  <a:lnTo>
                    <a:pt x="2279" y="400"/>
                  </a:lnTo>
                  <a:lnTo>
                    <a:pt x="2326" y="344"/>
                  </a:lnTo>
                  <a:lnTo>
                    <a:pt x="2380" y="286"/>
                  </a:lnTo>
                  <a:lnTo>
                    <a:pt x="2436" y="228"/>
                  </a:lnTo>
                  <a:lnTo>
                    <a:pt x="2492" y="174"/>
                  </a:lnTo>
                  <a:lnTo>
                    <a:pt x="2549" y="118"/>
                  </a:lnTo>
                  <a:lnTo>
                    <a:pt x="2666" y="10"/>
                  </a:lnTo>
                  <a:lnTo>
                    <a:pt x="2678" y="0"/>
                  </a:lnTo>
                  <a:close/>
                  <a:moveTo>
                    <a:pt x="3752" y="126"/>
                  </a:moveTo>
                  <a:lnTo>
                    <a:pt x="3740" y="144"/>
                  </a:lnTo>
                  <a:lnTo>
                    <a:pt x="3729" y="160"/>
                  </a:lnTo>
                  <a:lnTo>
                    <a:pt x="3721" y="172"/>
                  </a:lnTo>
                  <a:lnTo>
                    <a:pt x="3717" y="184"/>
                  </a:lnTo>
                  <a:lnTo>
                    <a:pt x="3698" y="266"/>
                  </a:lnTo>
                  <a:lnTo>
                    <a:pt x="3674" y="344"/>
                  </a:lnTo>
                  <a:lnTo>
                    <a:pt x="3643" y="418"/>
                  </a:lnTo>
                  <a:lnTo>
                    <a:pt x="3608" y="488"/>
                  </a:lnTo>
                  <a:lnTo>
                    <a:pt x="3567" y="554"/>
                  </a:lnTo>
                  <a:lnTo>
                    <a:pt x="3522" y="618"/>
                  </a:lnTo>
                  <a:lnTo>
                    <a:pt x="3473" y="678"/>
                  </a:lnTo>
                  <a:lnTo>
                    <a:pt x="3420" y="734"/>
                  </a:lnTo>
                  <a:lnTo>
                    <a:pt x="3365" y="790"/>
                  </a:lnTo>
                  <a:lnTo>
                    <a:pt x="3307" y="844"/>
                  </a:lnTo>
                  <a:lnTo>
                    <a:pt x="3247" y="896"/>
                  </a:lnTo>
                  <a:lnTo>
                    <a:pt x="3186" y="946"/>
                  </a:lnTo>
                  <a:lnTo>
                    <a:pt x="3123" y="996"/>
                  </a:lnTo>
                  <a:lnTo>
                    <a:pt x="3063" y="1046"/>
                  </a:lnTo>
                  <a:lnTo>
                    <a:pt x="3009" y="1100"/>
                  </a:lnTo>
                  <a:lnTo>
                    <a:pt x="2959" y="1158"/>
                  </a:lnTo>
                  <a:lnTo>
                    <a:pt x="2913" y="1218"/>
                  </a:lnTo>
                  <a:lnTo>
                    <a:pt x="2872" y="1280"/>
                  </a:lnTo>
                  <a:lnTo>
                    <a:pt x="2835" y="1346"/>
                  </a:lnTo>
                  <a:lnTo>
                    <a:pt x="2801" y="1414"/>
                  </a:lnTo>
                  <a:lnTo>
                    <a:pt x="2771" y="1486"/>
                  </a:lnTo>
                  <a:lnTo>
                    <a:pt x="2744" y="1558"/>
                  </a:lnTo>
                  <a:lnTo>
                    <a:pt x="2737" y="1584"/>
                  </a:lnTo>
                  <a:lnTo>
                    <a:pt x="2731" y="1608"/>
                  </a:lnTo>
                  <a:lnTo>
                    <a:pt x="2719" y="1632"/>
                  </a:lnTo>
                  <a:lnTo>
                    <a:pt x="2696" y="1650"/>
                  </a:lnTo>
                  <a:lnTo>
                    <a:pt x="3166" y="1650"/>
                  </a:lnTo>
                  <a:lnTo>
                    <a:pt x="3188" y="1624"/>
                  </a:lnTo>
                  <a:lnTo>
                    <a:pt x="3241" y="1562"/>
                  </a:lnTo>
                  <a:lnTo>
                    <a:pt x="3295" y="1502"/>
                  </a:lnTo>
                  <a:lnTo>
                    <a:pt x="3352" y="1442"/>
                  </a:lnTo>
                  <a:lnTo>
                    <a:pt x="3410" y="1386"/>
                  </a:lnTo>
                  <a:lnTo>
                    <a:pt x="3470" y="1330"/>
                  </a:lnTo>
                  <a:lnTo>
                    <a:pt x="3532" y="1276"/>
                  </a:lnTo>
                  <a:lnTo>
                    <a:pt x="3595" y="1224"/>
                  </a:lnTo>
                  <a:lnTo>
                    <a:pt x="3660" y="1174"/>
                  </a:lnTo>
                  <a:lnTo>
                    <a:pt x="3727" y="1124"/>
                  </a:lnTo>
                  <a:lnTo>
                    <a:pt x="3776" y="1096"/>
                  </a:lnTo>
                  <a:lnTo>
                    <a:pt x="3821" y="1084"/>
                  </a:lnTo>
                  <a:lnTo>
                    <a:pt x="4158" y="1084"/>
                  </a:lnTo>
                  <a:lnTo>
                    <a:pt x="4200" y="1050"/>
                  </a:lnTo>
                  <a:lnTo>
                    <a:pt x="4212" y="1040"/>
                  </a:lnTo>
                  <a:lnTo>
                    <a:pt x="4212" y="482"/>
                  </a:lnTo>
                  <a:lnTo>
                    <a:pt x="3833" y="482"/>
                  </a:lnTo>
                  <a:lnTo>
                    <a:pt x="3814" y="454"/>
                  </a:lnTo>
                  <a:lnTo>
                    <a:pt x="3807" y="394"/>
                  </a:lnTo>
                  <a:lnTo>
                    <a:pt x="3805" y="328"/>
                  </a:lnTo>
                  <a:lnTo>
                    <a:pt x="3800" y="262"/>
                  </a:lnTo>
                  <a:lnTo>
                    <a:pt x="3785" y="194"/>
                  </a:lnTo>
                  <a:lnTo>
                    <a:pt x="3752" y="126"/>
                  </a:lnTo>
                  <a:close/>
                  <a:moveTo>
                    <a:pt x="1505" y="430"/>
                  </a:moveTo>
                  <a:lnTo>
                    <a:pt x="907" y="430"/>
                  </a:lnTo>
                  <a:lnTo>
                    <a:pt x="914" y="508"/>
                  </a:lnTo>
                  <a:lnTo>
                    <a:pt x="925" y="584"/>
                  </a:lnTo>
                  <a:lnTo>
                    <a:pt x="942" y="658"/>
                  </a:lnTo>
                  <a:lnTo>
                    <a:pt x="963" y="730"/>
                  </a:lnTo>
                  <a:lnTo>
                    <a:pt x="988" y="800"/>
                  </a:lnTo>
                  <a:lnTo>
                    <a:pt x="1015" y="870"/>
                  </a:lnTo>
                  <a:lnTo>
                    <a:pt x="1046" y="938"/>
                  </a:lnTo>
                  <a:lnTo>
                    <a:pt x="1079" y="1004"/>
                  </a:lnTo>
                  <a:lnTo>
                    <a:pt x="1114" y="1070"/>
                  </a:lnTo>
                  <a:lnTo>
                    <a:pt x="1150" y="1136"/>
                  </a:lnTo>
                  <a:lnTo>
                    <a:pt x="1188" y="1202"/>
                  </a:lnTo>
                  <a:lnTo>
                    <a:pt x="1225" y="1266"/>
                  </a:lnTo>
                  <a:lnTo>
                    <a:pt x="1263" y="1332"/>
                  </a:lnTo>
                  <a:lnTo>
                    <a:pt x="1300" y="1398"/>
                  </a:lnTo>
                  <a:lnTo>
                    <a:pt x="1336" y="1464"/>
                  </a:lnTo>
                  <a:lnTo>
                    <a:pt x="1370" y="1532"/>
                  </a:lnTo>
                  <a:lnTo>
                    <a:pt x="1403" y="1600"/>
                  </a:lnTo>
                  <a:lnTo>
                    <a:pt x="1707" y="1600"/>
                  </a:lnTo>
                  <a:lnTo>
                    <a:pt x="1699" y="1594"/>
                  </a:lnTo>
                  <a:lnTo>
                    <a:pt x="1633" y="1540"/>
                  </a:lnTo>
                  <a:lnTo>
                    <a:pt x="1569" y="1482"/>
                  </a:lnTo>
                  <a:lnTo>
                    <a:pt x="1509" y="1422"/>
                  </a:lnTo>
                  <a:lnTo>
                    <a:pt x="1453" y="1360"/>
                  </a:lnTo>
                  <a:lnTo>
                    <a:pt x="1401" y="1296"/>
                  </a:lnTo>
                  <a:lnTo>
                    <a:pt x="1355" y="1230"/>
                  </a:lnTo>
                  <a:lnTo>
                    <a:pt x="1315" y="1164"/>
                  </a:lnTo>
                  <a:lnTo>
                    <a:pt x="1281" y="1100"/>
                  </a:lnTo>
                  <a:lnTo>
                    <a:pt x="1249" y="1022"/>
                  </a:lnTo>
                  <a:lnTo>
                    <a:pt x="1227" y="950"/>
                  </a:lnTo>
                  <a:lnTo>
                    <a:pt x="1215" y="880"/>
                  </a:lnTo>
                  <a:lnTo>
                    <a:pt x="1214" y="816"/>
                  </a:lnTo>
                  <a:lnTo>
                    <a:pt x="1224" y="752"/>
                  </a:lnTo>
                  <a:lnTo>
                    <a:pt x="1245" y="692"/>
                  </a:lnTo>
                  <a:lnTo>
                    <a:pt x="1277" y="636"/>
                  </a:lnTo>
                  <a:lnTo>
                    <a:pt x="1320" y="580"/>
                  </a:lnTo>
                  <a:lnTo>
                    <a:pt x="1374" y="526"/>
                  </a:lnTo>
                  <a:lnTo>
                    <a:pt x="1440" y="474"/>
                  </a:lnTo>
                  <a:lnTo>
                    <a:pt x="1502" y="432"/>
                  </a:lnTo>
                  <a:lnTo>
                    <a:pt x="1505" y="430"/>
                  </a:lnTo>
                  <a:close/>
                  <a:moveTo>
                    <a:pt x="3331" y="74"/>
                  </a:moveTo>
                  <a:lnTo>
                    <a:pt x="3317" y="78"/>
                  </a:lnTo>
                  <a:lnTo>
                    <a:pt x="3306" y="86"/>
                  </a:lnTo>
                  <a:lnTo>
                    <a:pt x="3246" y="138"/>
                  </a:lnTo>
                  <a:lnTo>
                    <a:pt x="3187" y="188"/>
                  </a:lnTo>
                  <a:lnTo>
                    <a:pt x="3067" y="290"/>
                  </a:lnTo>
                  <a:lnTo>
                    <a:pt x="3008" y="340"/>
                  </a:lnTo>
                  <a:lnTo>
                    <a:pt x="2948" y="392"/>
                  </a:lnTo>
                  <a:lnTo>
                    <a:pt x="2889" y="442"/>
                  </a:lnTo>
                  <a:lnTo>
                    <a:pt x="2771" y="546"/>
                  </a:lnTo>
                  <a:lnTo>
                    <a:pt x="2655" y="650"/>
                  </a:lnTo>
                  <a:lnTo>
                    <a:pt x="2598" y="708"/>
                  </a:lnTo>
                  <a:lnTo>
                    <a:pt x="2546" y="768"/>
                  </a:lnTo>
                  <a:lnTo>
                    <a:pt x="2500" y="830"/>
                  </a:lnTo>
                  <a:lnTo>
                    <a:pt x="2460" y="896"/>
                  </a:lnTo>
                  <a:lnTo>
                    <a:pt x="2426" y="966"/>
                  </a:lnTo>
                  <a:lnTo>
                    <a:pt x="2397" y="1038"/>
                  </a:lnTo>
                  <a:lnTo>
                    <a:pt x="2375" y="1112"/>
                  </a:lnTo>
                  <a:lnTo>
                    <a:pt x="2359" y="1190"/>
                  </a:lnTo>
                  <a:lnTo>
                    <a:pt x="2349" y="1268"/>
                  </a:lnTo>
                  <a:lnTo>
                    <a:pt x="2344" y="1352"/>
                  </a:lnTo>
                  <a:lnTo>
                    <a:pt x="2344" y="1386"/>
                  </a:lnTo>
                  <a:lnTo>
                    <a:pt x="2344" y="1508"/>
                  </a:lnTo>
                  <a:lnTo>
                    <a:pt x="2344" y="1600"/>
                  </a:lnTo>
                  <a:lnTo>
                    <a:pt x="2668" y="1600"/>
                  </a:lnTo>
                  <a:lnTo>
                    <a:pt x="2657" y="1580"/>
                  </a:lnTo>
                  <a:lnTo>
                    <a:pt x="2627" y="1508"/>
                  </a:lnTo>
                  <a:lnTo>
                    <a:pt x="2607" y="1438"/>
                  </a:lnTo>
                  <a:lnTo>
                    <a:pt x="2596" y="1366"/>
                  </a:lnTo>
                  <a:lnTo>
                    <a:pt x="2594" y="1294"/>
                  </a:lnTo>
                  <a:lnTo>
                    <a:pt x="2600" y="1222"/>
                  </a:lnTo>
                  <a:lnTo>
                    <a:pt x="2615" y="1150"/>
                  </a:lnTo>
                  <a:lnTo>
                    <a:pt x="2638" y="1078"/>
                  </a:lnTo>
                  <a:lnTo>
                    <a:pt x="2668" y="1006"/>
                  </a:lnTo>
                  <a:lnTo>
                    <a:pt x="2708" y="928"/>
                  </a:lnTo>
                  <a:lnTo>
                    <a:pt x="2754" y="856"/>
                  </a:lnTo>
                  <a:lnTo>
                    <a:pt x="2805" y="788"/>
                  </a:lnTo>
                  <a:lnTo>
                    <a:pt x="2859" y="722"/>
                  </a:lnTo>
                  <a:lnTo>
                    <a:pt x="2918" y="658"/>
                  </a:lnTo>
                  <a:lnTo>
                    <a:pt x="3034" y="538"/>
                  </a:lnTo>
                  <a:lnTo>
                    <a:pt x="3088" y="478"/>
                  </a:lnTo>
                  <a:lnTo>
                    <a:pt x="3139" y="416"/>
                  </a:lnTo>
                  <a:lnTo>
                    <a:pt x="3188" y="352"/>
                  </a:lnTo>
                  <a:lnTo>
                    <a:pt x="3236" y="288"/>
                  </a:lnTo>
                  <a:lnTo>
                    <a:pt x="3282" y="222"/>
                  </a:lnTo>
                  <a:lnTo>
                    <a:pt x="3373" y="90"/>
                  </a:lnTo>
                  <a:lnTo>
                    <a:pt x="3349" y="76"/>
                  </a:lnTo>
                  <a:lnTo>
                    <a:pt x="3331" y="74"/>
                  </a:lnTo>
                  <a:close/>
                  <a:moveTo>
                    <a:pt x="4158" y="1084"/>
                  </a:moveTo>
                  <a:lnTo>
                    <a:pt x="3821" y="1084"/>
                  </a:lnTo>
                  <a:lnTo>
                    <a:pt x="3863" y="1096"/>
                  </a:lnTo>
                  <a:lnTo>
                    <a:pt x="3901" y="1140"/>
                  </a:lnTo>
                  <a:lnTo>
                    <a:pt x="3943" y="1186"/>
                  </a:lnTo>
                  <a:lnTo>
                    <a:pt x="3985" y="1196"/>
                  </a:lnTo>
                  <a:lnTo>
                    <a:pt x="4028" y="1180"/>
                  </a:lnTo>
                  <a:lnTo>
                    <a:pt x="4075" y="1148"/>
                  </a:lnTo>
                  <a:lnTo>
                    <a:pt x="4138" y="1100"/>
                  </a:lnTo>
                  <a:lnTo>
                    <a:pt x="4158" y="1084"/>
                  </a:lnTo>
                  <a:close/>
                  <a:moveTo>
                    <a:pt x="4212" y="160"/>
                  </a:moveTo>
                  <a:lnTo>
                    <a:pt x="4203" y="172"/>
                  </a:lnTo>
                  <a:lnTo>
                    <a:pt x="4153" y="230"/>
                  </a:lnTo>
                  <a:lnTo>
                    <a:pt x="4100" y="288"/>
                  </a:lnTo>
                  <a:lnTo>
                    <a:pt x="4044" y="342"/>
                  </a:lnTo>
                  <a:lnTo>
                    <a:pt x="3984" y="396"/>
                  </a:lnTo>
                  <a:lnTo>
                    <a:pt x="3920" y="446"/>
                  </a:lnTo>
                  <a:lnTo>
                    <a:pt x="3867" y="480"/>
                  </a:lnTo>
                  <a:lnTo>
                    <a:pt x="3833" y="482"/>
                  </a:lnTo>
                  <a:lnTo>
                    <a:pt x="4212" y="482"/>
                  </a:lnTo>
                  <a:lnTo>
                    <a:pt x="4212" y="160"/>
                  </a:lnTo>
                  <a:close/>
                  <a:moveTo>
                    <a:pt x="1557" y="0"/>
                  </a:moveTo>
                  <a:lnTo>
                    <a:pt x="0" y="0"/>
                  </a:lnTo>
                  <a:lnTo>
                    <a:pt x="9" y="44"/>
                  </a:lnTo>
                  <a:lnTo>
                    <a:pt x="34" y="122"/>
                  </a:lnTo>
                  <a:lnTo>
                    <a:pt x="67" y="190"/>
                  </a:lnTo>
                  <a:lnTo>
                    <a:pt x="108" y="246"/>
                  </a:lnTo>
                  <a:lnTo>
                    <a:pt x="139" y="270"/>
                  </a:lnTo>
                  <a:lnTo>
                    <a:pt x="168" y="272"/>
                  </a:lnTo>
                  <a:lnTo>
                    <a:pt x="194" y="262"/>
                  </a:lnTo>
                  <a:lnTo>
                    <a:pt x="220" y="250"/>
                  </a:lnTo>
                  <a:lnTo>
                    <a:pt x="290" y="222"/>
                  </a:lnTo>
                  <a:lnTo>
                    <a:pt x="360" y="200"/>
                  </a:lnTo>
                  <a:lnTo>
                    <a:pt x="431" y="182"/>
                  </a:lnTo>
                  <a:lnTo>
                    <a:pt x="503" y="170"/>
                  </a:lnTo>
                  <a:lnTo>
                    <a:pt x="576" y="166"/>
                  </a:lnTo>
                  <a:lnTo>
                    <a:pt x="1541" y="166"/>
                  </a:lnTo>
                  <a:lnTo>
                    <a:pt x="1541" y="84"/>
                  </a:lnTo>
                  <a:lnTo>
                    <a:pt x="1556" y="2"/>
                  </a:lnTo>
                  <a:lnTo>
                    <a:pt x="1557" y="0"/>
                  </a:lnTo>
                  <a:close/>
                  <a:moveTo>
                    <a:pt x="2158" y="0"/>
                  </a:moveTo>
                  <a:lnTo>
                    <a:pt x="1769" y="0"/>
                  </a:lnTo>
                  <a:lnTo>
                    <a:pt x="1734" y="26"/>
                  </a:lnTo>
                  <a:lnTo>
                    <a:pt x="1670" y="74"/>
                  </a:lnTo>
                  <a:lnTo>
                    <a:pt x="1605" y="126"/>
                  </a:lnTo>
                  <a:lnTo>
                    <a:pt x="1542" y="178"/>
                  </a:lnTo>
                  <a:lnTo>
                    <a:pt x="1896" y="178"/>
                  </a:lnTo>
                  <a:lnTo>
                    <a:pt x="1948" y="144"/>
                  </a:lnTo>
                  <a:lnTo>
                    <a:pt x="2140" y="12"/>
                  </a:lnTo>
                  <a:lnTo>
                    <a:pt x="2158" y="0"/>
                  </a:lnTo>
                  <a:close/>
                </a:path>
              </a:pathLst>
            </a:custGeom>
            <a:solidFill>
              <a:srgbClr val="231F20">
                <a:alpha val="3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pic>
          <p:nvPicPr>
            <p:cNvPr id="8" name="docshape4">
              <a:extLst>
                <a:ext uri="{FF2B5EF4-FFF2-40B4-BE49-F238E27FC236}">
                  <a16:creationId xmlns:a16="http://schemas.microsoft.com/office/drawing/2014/main" id="{8D379407-4B37-C2BF-D380-6394A8D4D1A3}"/>
                </a:ext>
              </a:extLst>
            </p:cNvPr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240" cy="2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docshape5">
              <a:extLst>
                <a:ext uri="{FF2B5EF4-FFF2-40B4-BE49-F238E27FC236}">
                  <a16:creationId xmlns:a16="http://schemas.microsoft.com/office/drawing/2014/main" id="{AD56BE6B-483C-FF29-285F-617EB95FE2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2" y="0"/>
              <a:ext cx="4448" cy="2880"/>
            </a:xfrm>
            <a:custGeom>
              <a:avLst/>
              <a:gdLst>
                <a:gd name="T0" fmla="+- 0 8636 7793"/>
                <a:gd name="T1" fmla="*/ T0 w 4448"/>
                <a:gd name="T2" fmla="*/ 620 h 2880"/>
                <a:gd name="T3" fmla="+- 0 8040 7793"/>
                <a:gd name="T4" fmla="*/ T3 w 4448"/>
                <a:gd name="T5" fmla="*/ 1160 h 2880"/>
                <a:gd name="T6" fmla="+- 0 7944 7793"/>
                <a:gd name="T7" fmla="*/ T6 w 4448"/>
                <a:gd name="T8" fmla="*/ 1860 h 2880"/>
                <a:gd name="T9" fmla="+- 0 8033 7793"/>
                <a:gd name="T10" fmla="*/ T9 w 4448"/>
                <a:gd name="T11" fmla="*/ 2620 h 2880"/>
                <a:gd name="T12" fmla="+- 0 8241 7793"/>
                <a:gd name="T13" fmla="*/ T12 w 4448"/>
                <a:gd name="T14" fmla="*/ 2540 h 2880"/>
                <a:gd name="T15" fmla="+- 0 8177 7793"/>
                <a:gd name="T16" fmla="*/ T15 w 4448"/>
                <a:gd name="T17" fmla="*/ 2160 h 2880"/>
                <a:gd name="T18" fmla="+- 0 8546 7793"/>
                <a:gd name="T19" fmla="*/ T18 w 4448"/>
                <a:gd name="T20" fmla="*/ 1640 h 2880"/>
                <a:gd name="T21" fmla="+- 0 8108 7793"/>
                <a:gd name="T22" fmla="*/ T21 w 4448"/>
                <a:gd name="T23" fmla="*/ 1280 h 2880"/>
                <a:gd name="T24" fmla="+- 0 8834 7793"/>
                <a:gd name="T25" fmla="*/ T24 w 4448"/>
                <a:gd name="T26" fmla="*/ 600 h 2880"/>
                <a:gd name="T27" fmla="+- 0 8846 7793"/>
                <a:gd name="T28" fmla="*/ T27 w 4448"/>
                <a:gd name="T29" fmla="*/ 160 h 2880"/>
                <a:gd name="T30" fmla="+- 0 8537 7793"/>
                <a:gd name="T31" fmla="*/ T30 w 4448"/>
                <a:gd name="T32" fmla="*/ 2500 h 2880"/>
                <a:gd name="T33" fmla="+- 0 8631 7793"/>
                <a:gd name="T34" fmla="*/ T33 w 4448"/>
                <a:gd name="T35" fmla="*/ 2860 h 2880"/>
                <a:gd name="T36" fmla="+- 0 8669 7793"/>
                <a:gd name="T37" fmla="*/ T36 w 4448"/>
                <a:gd name="T38" fmla="*/ 2440 h 2880"/>
                <a:gd name="T39" fmla="+- 0 10372 7793"/>
                <a:gd name="T40" fmla="*/ T39 w 4448"/>
                <a:gd name="T41" fmla="*/ 1780 h 2880"/>
                <a:gd name="T42" fmla="+- 0 10186 7793"/>
                <a:gd name="T43" fmla="*/ T42 w 4448"/>
                <a:gd name="T44" fmla="*/ 2560 h 2880"/>
                <a:gd name="T45" fmla="+- 0 10355 7793"/>
                <a:gd name="T46" fmla="*/ T45 w 4448"/>
                <a:gd name="T47" fmla="*/ 2760 h 2880"/>
                <a:gd name="T48" fmla="+- 0 10557 7793"/>
                <a:gd name="T49" fmla="*/ T48 w 4448"/>
                <a:gd name="T50" fmla="*/ 1960 h 2880"/>
                <a:gd name="T51" fmla="+- 0 10882 7793"/>
                <a:gd name="T52" fmla="*/ T51 w 4448"/>
                <a:gd name="T53" fmla="*/ 1920 h 2880"/>
                <a:gd name="T54" fmla="+- 0 10640 7793"/>
                <a:gd name="T55" fmla="*/ T54 w 4448"/>
                <a:gd name="T56" fmla="*/ 2680 h 2880"/>
                <a:gd name="T57" fmla="+- 0 11106 7793"/>
                <a:gd name="T58" fmla="*/ T57 w 4448"/>
                <a:gd name="T59" fmla="*/ 2520 h 2880"/>
                <a:gd name="T60" fmla="+- 0 10882 7793"/>
                <a:gd name="T61" fmla="*/ T60 w 4448"/>
                <a:gd name="T62" fmla="*/ 1920 h 2880"/>
                <a:gd name="T63" fmla="+- 0 11899 7793"/>
                <a:gd name="T64" fmla="*/ T63 w 4448"/>
                <a:gd name="T65" fmla="*/ 1860 h 2880"/>
                <a:gd name="T66" fmla="+- 0 11639 7793"/>
                <a:gd name="T67" fmla="*/ T66 w 4448"/>
                <a:gd name="T68" fmla="*/ 2660 h 2880"/>
                <a:gd name="T69" fmla="+- 0 12094 7793"/>
                <a:gd name="T70" fmla="*/ T69 w 4448"/>
                <a:gd name="T71" fmla="*/ 1960 h 2880"/>
                <a:gd name="T72" fmla="+- 0 8992 7793"/>
                <a:gd name="T73" fmla="*/ T72 w 4448"/>
                <a:gd name="T74" fmla="*/ 2360 h 2880"/>
                <a:gd name="T75" fmla="+- 0 8992 7793"/>
                <a:gd name="T76" fmla="*/ T75 w 4448"/>
                <a:gd name="T77" fmla="*/ 2360 h 2880"/>
                <a:gd name="T78" fmla="+- 0 9741 7793"/>
                <a:gd name="T79" fmla="*/ T78 w 4448"/>
                <a:gd name="T80" fmla="*/ 1600 h 2880"/>
                <a:gd name="T81" fmla="+- 0 9033 7793"/>
                <a:gd name="T82" fmla="*/ T81 w 4448"/>
                <a:gd name="T83" fmla="*/ 1860 h 2880"/>
                <a:gd name="T84" fmla="+- 0 9338 7793"/>
                <a:gd name="T85" fmla="*/ T84 w 4448"/>
                <a:gd name="T86" fmla="*/ 2280 h 2880"/>
                <a:gd name="T87" fmla="+- 0 9806 7793"/>
                <a:gd name="T88" fmla="*/ T87 w 4448"/>
                <a:gd name="T89" fmla="*/ 1880 h 2880"/>
                <a:gd name="T90" fmla="+- 0 11164 7793"/>
                <a:gd name="T91" fmla="*/ T90 w 4448"/>
                <a:gd name="T92" fmla="*/ 1480 h 2880"/>
                <a:gd name="T93" fmla="+- 0 11404 7793"/>
                <a:gd name="T94" fmla="*/ T93 w 4448"/>
                <a:gd name="T95" fmla="*/ 2200 h 2880"/>
                <a:gd name="T96" fmla="+- 0 11745 7793"/>
                <a:gd name="T97" fmla="*/ T96 w 4448"/>
                <a:gd name="T98" fmla="*/ 1500 h 2880"/>
                <a:gd name="T99" fmla="+- 0 10015 7793"/>
                <a:gd name="T100" fmla="*/ T99 w 4448"/>
                <a:gd name="T101" fmla="*/ 1960 h 2880"/>
                <a:gd name="T102" fmla="+- 0 10189 7793"/>
                <a:gd name="T103" fmla="*/ T102 w 4448"/>
                <a:gd name="T104" fmla="*/ 1660 h 2880"/>
                <a:gd name="T105" fmla="+- 0 10459 7793"/>
                <a:gd name="T106" fmla="*/ T105 w 4448"/>
                <a:gd name="T107" fmla="*/ 1260 h 2880"/>
                <a:gd name="T108" fmla="+- 0 10798 7793"/>
                <a:gd name="T109" fmla="*/ T108 w 4448"/>
                <a:gd name="T110" fmla="*/ 1540 h 2880"/>
                <a:gd name="T111" fmla="+- 0 10627 7793"/>
                <a:gd name="T112" fmla="*/ T111 w 4448"/>
                <a:gd name="T113" fmla="*/ 720 h 2880"/>
                <a:gd name="T114" fmla="+- 0 11086 7793"/>
                <a:gd name="T115" fmla="*/ T114 w 4448"/>
                <a:gd name="T116" fmla="*/ 840 h 2880"/>
                <a:gd name="T117" fmla="+- 0 11490 7793"/>
                <a:gd name="T118" fmla="*/ T117 w 4448"/>
                <a:gd name="T119" fmla="*/ 1500 h 2880"/>
                <a:gd name="T120" fmla="+- 0 11994 7793"/>
                <a:gd name="T121" fmla="*/ T120 w 4448"/>
                <a:gd name="T122" fmla="*/ 840 h 2880"/>
                <a:gd name="T123" fmla="+- 0 9275 7793"/>
                <a:gd name="T124" fmla="*/ T123 w 4448"/>
                <a:gd name="T125" fmla="*/ 900 h 2880"/>
                <a:gd name="T126" fmla="+- 0 8653 7793"/>
                <a:gd name="T127" fmla="*/ T126 w 4448"/>
                <a:gd name="T128" fmla="*/ 1320 h 2880"/>
                <a:gd name="T129" fmla="+- 0 8934 7793"/>
                <a:gd name="T130" fmla="*/ T129 w 4448"/>
                <a:gd name="T131" fmla="*/ 1240 h 2880"/>
                <a:gd name="T132" fmla="+- 0 9566 7793"/>
                <a:gd name="T133" fmla="*/ T132 w 4448"/>
                <a:gd name="T134" fmla="*/ 960 h 2880"/>
                <a:gd name="T135" fmla="+- 0 9738 7793"/>
                <a:gd name="T136" fmla="*/ T135 w 4448"/>
                <a:gd name="T137" fmla="*/ 1020 h 2880"/>
                <a:gd name="T138" fmla="+- 0 9810 7793"/>
                <a:gd name="T139" fmla="*/ T138 w 4448"/>
                <a:gd name="T140" fmla="*/ 1100 h 2880"/>
                <a:gd name="T141" fmla="+- 0 11208 7793"/>
                <a:gd name="T142" fmla="*/ T141 w 4448"/>
                <a:gd name="T143" fmla="*/ 80 h 2880"/>
                <a:gd name="T144" fmla="+- 0 11088 7793"/>
                <a:gd name="T145" fmla="*/ T144 w 4448"/>
                <a:gd name="T146" fmla="*/ 680 h 2880"/>
                <a:gd name="T147" fmla="+- 0 11086 7793"/>
                <a:gd name="T148" fmla="*/ T147 w 4448"/>
                <a:gd name="T149" fmla="*/ 840 h 2880"/>
                <a:gd name="T150" fmla="+- 0 11901 7793"/>
                <a:gd name="T151" fmla="*/ T150 w 4448"/>
                <a:gd name="T152" fmla="*/ 160 h 2880"/>
                <a:gd name="T153" fmla="+- 0 12171 7793"/>
                <a:gd name="T154" fmla="*/ T153 w 4448"/>
                <a:gd name="T155" fmla="*/ 740 h 2880"/>
                <a:gd name="T156" fmla="+- 0 10056 7793"/>
                <a:gd name="T157" fmla="*/ T156 w 4448"/>
                <a:gd name="T158" fmla="*/ 500 h 2880"/>
                <a:gd name="T159" fmla="+- 0 10783 7793"/>
                <a:gd name="T160" fmla="*/ T159 w 4448"/>
                <a:gd name="T161" fmla="*/ 540 h 2880"/>
                <a:gd name="T162" fmla="+- 0 9012 7793"/>
                <a:gd name="T163" fmla="*/ T162 w 4448"/>
                <a:gd name="T164" fmla="*/ 60 h 2880"/>
                <a:gd name="T165" fmla="+- 0 9236 7793"/>
                <a:gd name="T166" fmla="*/ T165 w 4448"/>
                <a:gd name="T167" fmla="*/ 340 h 2880"/>
                <a:gd name="T168" fmla="+- 0 9377 7793"/>
                <a:gd name="T169" fmla="*/ T168 w 4448"/>
                <a:gd name="T170" fmla="*/ 340 h 2880"/>
                <a:gd name="T171" fmla="+- 0 10150 7793"/>
                <a:gd name="T172" fmla="*/ T171 w 4448"/>
                <a:gd name="T173" fmla="*/ 100 h 2880"/>
                <a:gd name="T174" fmla="+- 0 8937 7793"/>
                <a:gd name="T175" fmla="*/ T174 w 4448"/>
                <a:gd name="T176" fmla="*/ 320 h 2880"/>
                <a:gd name="T177" fmla="+- 0 10997 7793"/>
                <a:gd name="T178" fmla="*/ T177 w 4448"/>
                <a:gd name="T179" fmla="*/ 200 h 2880"/>
                <a:gd name="T180" fmla="+- 0 9873 7793"/>
                <a:gd name="T181" fmla="*/ T180 w 4448"/>
                <a:gd name="T182" fmla="*/ 20 h 28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  <a:cxn ang="0">
                  <a:pos x="T31" y="T32"/>
                </a:cxn>
                <a:cxn ang="0">
                  <a:pos x="T34" y="T35"/>
                </a:cxn>
                <a:cxn ang="0">
                  <a:pos x="T37" y="T38"/>
                </a:cxn>
                <a:cxn ang="0">
                  <a:pos x="T40" y="T41"/>
                </a:cxn>
                <a:cxn ang="0">
                  <a:pos x="T43" y="T44"/>
                </a:cxn>
                <a:cxn ang="0">
                  <a:pos x="T46" y="T47"/>
                </a:cxn>
                <a:cxn ang="0">
                  <a:pos x="T49" y="T50"/>
                </a:cxn>
                <a:cxn ang="0">
                  <a:pos x="T52" y="T53"/>
                </a:cxn>
                <a:cxn ang="0">
                  <a:pos x="T55" y="T56"/>
                </a:cxn>
                <a:cxn ang="0">
                  <a:pos x="T58" y="T59"/>
                </a:cxn>
                <a:cxn ang="0">
                  <a:pos x="T61" y="T62"/>
                </a:cxn>
                <a:cxn ang="0">
                  <a:pos x="T64" y="T65"/>
                </a:cxn>
                <a:cxn ang="0">
                  <a:pos x="T67" y="T68"/>
                </a:cxn>
                <a:cxn ang="0">
                  <a:pos x="T70" y="T71"/>
                </a:cxn>
                <a:cxn ang="0">
                  <a:pos x="T73" y="T74"/>
                </a:cxn>
                <a:cxn ang="0">
                  <a:pos x="T76" y="T77"/>
                </a:cxn>
                <a:cxn ang="0">
                  <a:pos x="T79" y="T80"/>
                </a:cxn>
                <a:cxn ang="0">
                  <a:pos x="T82" y="T83"/>
                </a:cxn>
                <a:cxn ang="0">
                  <a:pos x="T85" y="T86"/>
                </a:cxn>
                <a:cxn ang="0">
                  <a:pos x="T88" y="T89"/>
                </a:cxn>
                <a:cxn ang="0">
                  <a:pos x="T91" y="T92"/>
                </a:cxn>
                <a:cxn ang="0">
                  <a:pos x="T94" y="T95"/>
                </a:cxn>
                <a:cxn ang="0">
                  <a:pos x="T97" y="T98"/>
                </a:cxn>
                <a:cxn ang="0">
                  <a:pos x="T100" y="T101"/>
                </a:cxn>
                <a:cxn ang="0">
                  <a:pos x="T103" y="T104"/>
                </a:cxn>
                <a:cxn ang="0">
                  <a:pos x="T106" y="T107"/>
                </a:cxn>
                <a:cxn ang="0">
                  <a:pos x="T109" y="T110"/>
                </a:cxn>
                <a:cxn ang="0">
                  <a:pos x="T112" y="T113"/>
                </a:cxn>
                <a:cxn ang="0">
                  <a:pos x="T115" y="T116"/>
                </a:cxn>
                <a:cxn ang="0">
                  <a:pos x="T118" y="T119"/>
                </a:cxn>
                <a:cxn ang="0">
                  <a:pos x="T121" y="T122"/>
                </a:cxn>
                <a:cxn ang="0">
                  <a:pos x="T124" y="T125"/>
                </a:cxn>
                <a:cxn ang="0">
                  <a:pos x="T127" y="T128"/>
                </a:cxn>
                <a:cxn ang="0">
                  <a:pos x="T130" y="T131"/>
                </a:cxn>
                <a:cxn ang="0">
                  <a:pos x="T133" y="T134"/>
                </a:cxn>
                <a:cxn ang="0">
                  <a:pos x="T136" y="T137"/>
                </a:cxn>
                <a:cxn ang="0">
                  <a:pos x="T139" y="T140"/>
                </a:cxn>
                <a:cxn ang="0">
                  <a:pos x="T142" y="T143"/>
                </a:cxn>
                <a:cxn ang="0">
                  <a:pos x="T145" y="T146"/>
                </a:cxn>
                <a:cxn ang="0">
                  <a:pos x="T148" y="T149"/>
                </a:cxn>
                <a:cxn ang="0">
                  <a:pos x="T151" y="T152"/>
                </a:cxn>
                <a:cxn ang="0">
                  <a:pos x="T154" y="T155"/>
                </a:cxn>
                <a:cxn ang="0">
                  <a:pos x="T157" y="T158"/>
                </a:cxn>
                <a:cxn ang="0">
                  <a:pos x="T160" y="T161"/>
                </a:cxn>
                <a:cxn ang="0">
                  <a:pos x="T163" y="T164"/>
                </a:cxn>
                <a:cxn ang="0">
                  <a:pos x="T166" y="T167"/>
                </a:cxn>
                <a:cxn ang="0">
                  <a:pos x="T169" y="T170"/>
                </a:cxn>
                <a:cxn ang="0">
                  <a:pos x="T172" y="T173"/>
                </a:cxn>
                <a:cxn ang="0">
                  <a:pos x="T175" y="T176"/>
                </a:cxn>
                <a:cxn ang="0">
                  <a:pos x="T178" y="T179"/>
                </a:cxn>
                <a:cxn ang="0">
                  <a:pos x="T181" y="T182"/>
                </a:cxn>
              </a:cxnLst>
              <a:rect l="0" t="0" r="r" b="b"/>
              <a:pathLst>
                <a:path w="4448" h="2880">
                  <a:moveTo>
                    <a:pt x="1532" y="0"/>
                  </a:moveTo>
                  <a:lnTo>
                    <a:pt x="812" y="0"/>
                  </a:lnTo>
                  <a:lnTo>
                    <a:pt x="804" y="20"/>
                  </a:lnTo>
                  <a:lnTo>
                    <a:pt x="793" y="80"/>
                  </a:lnTo>
                  <a:lnTo>
                    <a:pt x="815" y="160"/>
                  </a:lnTo>
                  <a:lnTo>
                    <a:pt x="843" y="240"/>
                  </a:lnTo>
                  <a:lnTo>
                    <a:pt x="857" y="300"/>
                  </a:lnTo>
                  <a:lnTo>
                    <a:pt x="861" y="380"/>
                  </a:lnTo>
                  <a:lnTo>
                    <a:pt x="858" y="460"/>
                  </a:lnTo>
                  <a:lnTo>
                    <a:pt x="851" y="540"/>
                  </a:lnTo>
                  <a:lnTo>
                    <a:pt x="843" y="620"/>
                  </a:lnTo>
                  <a:lnTo>
                    <a:pt x="837" y="700"/>
                  </a:lnTo>
                  <a:lnTo>
                    <a:pt x="829" y="720"/>
                  </a:lnTo>
                  <a:lnTo>
                    <a:pt x="810" y="760"/>
                  </a:lnTo>
                  <a:lnTo>
                    <a:pt x="783" y="780"/>
                  </a:lnTo>
                  <a:lnTo>
                    <a:pt x="753" y="800"/>
                  </a:lnTo>
                  <a:lnTo>
                    <a:pt x="620" y="880"/>
                  </a:lnTo>
                  <a:lnTo>
                    <a:pt x="491" y="960"/>
                  </a:lnTo>
                  <a:lnTo>
                    <a:pt x="428" y="1020"/>
                  </a:lnTo>
                  <a:lnTo>
                    <a:pt x="366" y="1060"/>
                  </a:lnTo>
                  <a:lnTo>
                    <a:pt x="306" y="1120"/>
                  </a:lnTo>
                  <a:lnTo>
                    <a:pt x="247" y="1160"/>
                  </a:lnTo>
                  <a:lnTo>
                    <a:pt x="193" y="1220"/>
                  </a:lnTo>
                  <a:lnTo>
                    <a:pt x="141" y="1280"/>
                  </a:lnTo>
                  <a:lnTo>
                    <a:pt x="95" y="1340"/>
                  </a:lnTo>
                  <a:lnTo>
                    <a:pt x="54" y="1400"/>
                  </a:lnTo>
                  <a:lnTo>
                    <a:pt x="22" y="1480"/>
                  </a:lnTo>
                  <a:lnTo>
                    <a:pt x="1" y="1560"/>
                  </a:lnTo>
                  <a:lnTo>
                    <a:pt x="0" y="1620"/>
                  </a:lnTo>
                  <a:lnTo>
                    <a:pt x="25" y="1700"/>
                  </a:lnTo>
                  <a:lnTo>
                    <a:pt x="81" y="1740"/>
                  </a:lnTo>
                  <a:lnTo>
                    <a:pt x="132" y="1800"/>
                  </a:lnTo>
                  <a:lnTo>
                    <a:pt x="151" y="1860"/>
                  </a:lnTo>
                  <a:lnTo>
                    <a:pt x="155" y="1940"/>
                  </a:lnTo>
                  <a:lnTo>
                    <a:pt x="164" y="2000"/>
                  </a:lnTo>
                  <a:lnTo>
                    <a:pt x="180" y="2080"/>
                  </a:lnTo>
                  <a:lnTo>
                    <a:pt x="198" y="2160"/>
                  </a:lnTo>
                  <a:lnTo>
                    <a:pt x="225" y="2240"/>
                  </a:lnTo>
                  <a:lnTo>
                    <a:pt x="269" y="2320"/>
                  </a:lnTo>
                  <a:lnTo>
                    <a:pt x="298" y="2380"/>
                  </a:lnTo>
                  <a:lnTo>
                    <a:pt x="304" y="2420"/>
                  </a:lnTo>
                  <a:lnTo>
                    <a:pt x="292" y="2480"/>
                  </a:lnTo>
                  <a:lnTo>
                    <a:pt x="266" y="2540"/>
                  </a:lnTo>
                  <a:lnTo>
                    <a:pt x="240" y="2620"/>
                  </a:lnTo>
                  <a:lnTo>
                    <a:pt x="225" y="2680"/>
                  </a:lnTo>
                  <a:lnTo>
                    <a:pt x="221" y="2760"/>
                  </a:lnTo>
                  <a:lnTo>
                    <a:pt x="227" y="2860"/>
                  </a:lnTo>
                  <a:lnTo>
                    <a:pt x="235" y="2880"/>
                  </a:lnTo>
                  <a:lnTo>
                    <a:pt x="436" y="2880"/>
                  </a:lnTo>
                  <a:lnTo>
                    <a:pt x="400" y="2840"/>
                  </a:lnTo>
                  <a:lnTo>
                    <a:pt x="375" y="2760"/>
                  </a:lnTo>
                  <a:lnTo>
                    <a:pt x="361" y="2700"/>
                  </a:lnTo>
                  <a:lnTo>
                    <a:pt x="370" y="2640"/>
                  </a:lnTo>
                  <a:lnTo>
                    <a:pt x="411" y="2580"/>
                  </a:lnTo>
                  <a:lnTo>
                    <a:pt x="448" y="2540"/>
                  </a:lnTo>
                  <a:lnTo>
                    <a:pt x="478" y="2500"/>
                  </a:lnTo>
                  <a:lnTo>
                    <a:pt x="503" y="2440"/>
                  </a:lnTo>
                  <a:lnTo>
                    <a:pt x="527" y="2380"/>
                  </a:lnTo>
                  <a:lnTo>
                    <a:pt x="701" y="2380"/>
                  </a:lnTo>
                  <a:lnTo>
                    <a:pt x="668" y="2360"/>
                  </a:lnTo>
                  <a:lnTo>
                    <a:pt x="604" y="2340"/>
                  </a:lnTo>
                  <a:lnTo>
                    <a:pt x="543" y="2300"/>
                  </a:lnTo>
                  <a:lnTo>
                    <a:pt x="484" y="2240"/>
                  </a:lnTo>
                  <a:lnTo>
                    <a:pt x="428" y="2200"/>
                  </a:lnTo>
                  <a:lnTo>
                    <a:pt x="403" y="2180"/>
                  </a:lnTo>
                  <a:lnTo>
                    <a:pt x="384" y="2160"/>
                  </a:lnTo>
                  <a:lnTo>
                    <a:pt x="373" y="2140"/>
                  </a:lnTo>
                  <a:lnTo>
                    <a:pt x="369" y="2100"/>
                  </a:lnTo>
                  <a:lnTo>
                    <a:pt x="374" y="2020"/>
                  </a:lnTo>
                  <a:lnTo>
                    <a:pt x="389" y="1940"/>
                  </a:lnTo>
                  <a:lnTo>
                    <a:pt x="416" y="1880"/>
                  </a:lnTo>
                  <a:lnTo>
                    <a:pt x="456" y="1820"/>
                  </a:lnTo>
                  <a:lnTo>
                    <a:pt x="509" y="1780"/>
                  </a:lnTo>
                  <a:lnTo>
                    <a:pt x="579" y="1760"/>
                  </a:lnTo>
                  <a:lnTo>
                    <a:pt x="708" y="1700"/>
                  </a:lnTo>
                  <a:lnTo>
                    <a:pt x="737" y="1680"/>
                  </a:lnTo>
                  <a:lnTo>
                    <a:pt x="753" y="1640"/>
                  </a:lnTo>
                  <a:lnTo>
                    <a:pt x="756" y="1620"/>
                  </a:lnTo>
                  <a:lnTo>
                    <a:pt x="404" y="1620"/>
                  </a:lnTo>
                  <a:lnTo>
                    <a:pt x="327" y="1600"/>
                  </a:lnTo>
                  <a:lnTo>
                    <a:pt x="249" y="1600"/>
                  </a:lnTo>
                  <a:lnTo>
                    <a:pt x="171" y="1580"/>
                  </a:lnTo>
                  <a:lnTo>
                    <a:pt x="92" y="1580"/>
                  </a:lnTo>
                  <a:lnTo>
                    <a:pt x="126" y="1520"/>
                  </a:lnTo>
                  <a:lnTo>
                    <a:pt x="166" y="1440"/>
                  </a:lnTo>
                  <a:lnTo>
                    <a:pt x="212" y="1400"/>
                  </a:lnTo>
                  <a:lnTo>
                    <a:pt x="261" y="1340"/>
                  </a:lnTo>
                  <a:lnTo>
                    <a:pt x="315" y="1280"/>
                  </a:lnTo>
                  <a:lnTo>
                    <a:pt x="372" y="1240"/>
                  </a:lnTo>
                  <a:lnTo>
                    <a:pt x="432" y="1200"/>
                  </a:lnTo>
                  <a:lnTo>
                    <a:pt x="625" y="1080"/>
                  </a:lnTo>
                  <a:lnTo>
                    <a:pt x="690" y="1020"/>
                  </a:lnTo>
                  <a:lnTo>
                    <a:pt x="952" y="860"/>
                  </a:lnTo>
                  <a:lnTo>
                    <a:pt x="990" y="840"/>
                  </a:lnTo>
                  <a:lnTo>
                    <a:pt x="1016" y="820"/>
                  </a:lnTo>
                  <a:lnTo>
                    <a:pt x="1030" y="780"/>
                  </a:lnTo>
                  <a:lnTo>
                    <a:pt x="1028" y="740"/>
                  </a:lnTo>
                  <a:lnTo>
                    <a:pt x="1025" y="660"/>
                  </a:lnTo>
                  <a:lnTo>
                    <a:pt x="1041" y="600"/>
                  </a:lnTo>
                  <a:lnTo>
                    <a:pt x="1073" y="540"/>
                  </a:lnTo>
                  <a:lnTo>
                    <a:pt x="1116" y="480"/>
                  </a:lnTo>
                  <a:lnTo>
                    <a:pt x="1167" y="440"/>
                  </a:lnTo>
                  <a:lnTo>
                    <a:pt x="1222" y="400"/>
                  </a:lnTo>
                  <a:lnTo>
                    <a:pt x="1279" y="360"/>
                  </a:lnTo>
                  <a:lnTo>
                    <a:pt x="1318" y="320"/>
                  </a:lnTo>
                  <a:lnTo>
                    <a:pt x="1119" y="320"/>
                  </a:lnTo>
                  <a:lnTo>
                    <a:pt x="1097" y="300"/>
                  </a:lnTo>
                  <a:lnTo>
                    <a:pt x="1074" y="260"/>
                  </a:lnTo>
                  <a:lnTo>
                    <a:pt x="1059" y="220"/>
                  </a:lnTo>
                  <a:lnTo>
                    <a:pt x="1053" y="160"/>
                  </a:lnTo>
                  <a:lnTo>
                    <a:pt x="1055" y="120"/>
                  </a:lnTo>
                  <a:lnTo>
                    <a:pt x="1067" y="80"/>
                  </a:lnTo>
                  <a:lnTo>
                    <a:pt x="1089" y="80"/>
                  </a:lnTo>
                  <a:lnTo>
                    <a:pt x="1118" y="60"/>
                  </a:lnTo>
                  <a:lnTo>
                    <a:pt x="1628" y="60"/>
                  </a:lnTo>
                  <a:lnTo>
                    <a:pt x="1560" y="20"/>
                  </a:lnTo>
                  <a:lnTo>
                    <a:pt x="1532" y="0"/>
                  </a:lnTo>
                  <a:close/>
                  <a:moveTo>
                    <a:pt x="701" y="2380"/>
                  </a:moveTo>
                  <a:lnTo>
                    <a:pt x="527" y="2380"/>
                  </a:lnTo>
                  <a:lnTo>
                    <a:pt x="674" y="2460"/>
                  </a:lnTo>
                  <a:lnTo>
                    <a:pt x="744" y="2500"/>
                  </a:lnTo>
                  <a:lnTo>
                    <a:pt x="812" y="2540"/>
                  </a:lnTo>
                  <a:lnTo>
                    <a:pt x="875" y="2580"/>
                  </a:lnTo>
                  <a:lnTo>
                    <a:pt x="933" y="2640"/>
                  </a:lnTo>
                  <a:lnTo>
                    <a:pt x="985" y="2700"/>
                  </a:lnTo>
                  <a:lnTo>
                    <a:pt x="1002" y="2740"/>
                  </a:lnTo>
                  <a:lnTo>
                    <a:pt x="1019" y="2760"/>
                  </a:lnTo>
                  <a:lnTo>
                    <a:pt x="1029" y="2780"/>
                  </a:lnTo>
                  <a:lnTo>
                    <a:pt x="1023" y="2800"/>
                  </a:lnTo>
                  <a:lnTo>
                    <a:pt x="1005" y="2840"/>
                  </a:lnTo>
                  <a:lnTo>
                    <a:pt x="927" y="2840"/>
                  </a:lnTo>
                  <a:lnTo>
                    <a:pt x="838" y="2860"/>
                  </a:lnTo>
                  <a:lnTo>
                    <a:pt x="571" y="2860"/>
                  </a:lnTo>
                  <a:lnTo>
                    <a:pt x="525" y="2880"/>
                  </a:lnTo>
                  <a:lnTo>
                    <a:pt x="1792" y="2880"/>
                  </a:lnTo>
                  <a:lnTo>
                    <a:pt x="1820" y="2820"/>
                  </a:lnTo>
                  <a:lnTo>
                    <a:pt x="1863" y="2760"/>
                  </a:lnTo>
                  <a:lnTo>
                    <a:pt x="1970" y="2640"/>
                  </a:lnTo>
                  <a:lnTo>
                    <a:pt x="2078" y="2540"/>
                  </a:lnTo>
                  <a:lnTo>
                    <a:pt x="2132" y="2500"/>
                  </a:lnTo>
                  <a:lnTo>
                    <a:pt x="2167" y="2460"/>
                  </a:lnTo>
                  <a:lnTo>
                    <a:pt x="952" y="2460"/>
                  </a:lnTo>
                  <a:lnTo>
                    <a:pt x="876" y="2440"/>
                  </a:lnTo>
                  <a:lnTo>
                    <a:pt x="804" y="2420"/>
                  </a:lnTo>
                  <a:lnTo>
                    <a:pt x="735" y="2400"/>
                  </a:lnTo>
                  <a:lnTo>
                    <a:pt x="701" y="2380"/>
                  </a:lnTo>
                  <a:close/>
                  <a:moveTo>
                    <a:pt x="2507" y="1240"/>
                  </a:moveTo>
                  <a:lnTo>
                    <a:pt x="2505" y="1320"/>
                  </a:lnTo>
                  <a:lnTo>
                    <a:pt x="2515" y="1400"/>
                  </a:lnTo>
                  <a:lnTo>
                    <a:pt x="2531" y="1480"/>
                  </a:lnTo>
                  <a:lnTo>
                    <a:pt x="2549" y="1560"/>
                  </a:lnTo>
                  <a:lnTo>
                    <a:pt x="2563" y="1640"/>
                  </a:lnTo>
                  <a:lnTo>
                    <a:pt x="2571" y="1720"/>
                  </a:lnTo>
                  <a:lnTo>
                    <a:pt x="2579" y="1780"/>
                  </a:lnTo>
                  <a:lnTo>
                    <a:pt x="2586" y="1860"/>
                  </a:lnTo>
                  <a:lnTo>
                    <a:pt x="2590" y="1940"/>
                  </a:lnTo>
                  <a:lnTo>
                    <a:pt x="2591" y="2020"/>
                  </a:lnTo>
                  <a:lnTo>
                    <a:pt x="2589" y="2080"/>
                  </a:lnTo>
                  <a:lnTo>
                    <a:pt x="2581" y="2160"/>
                  </a:lnTo>
                  <a:lnTo>
                    <a:pt x="2568" y="2220"/>
                  </a:lnTo>
                  <a:lnTo>
                    <a:pt x="2549" y="2300"/>
                  </a:lnTo>
                  <a:lnTo>
                    <a:pt x="2522" y="2360"/>
                  </a:lnTo>
                  <a:lnTo>
                    <a:pt x="2487" y="2440"/>
                  </a:lnTo>
                  <a:lnTo>
                    <a:pt x="2443" y="2500"/>
                  </a:lnTo>
                  <a:lnTo>
                    <a:pt x="2393" y="2560"/>
                  </a:lnTo>
                  <a:lnTo>
                    <a:pt x="2339" y="2620"/>
                  </a:lnTo>
                  <a:lnTo>
                    <a:pt x="2282" y="2660"/>
                  </a:lnTo>
                  <a:lnTo>
                    <a:pt x="2223" y="2720"/>
                  </a:lnTo>
                  <a:lnTo>
                    <a:pt x="2161" y="2780"/>
                  </a:lnTo>
                  <a:lnTo>
                    <a:pt x="2098" y="2820"/>
                  </a:lnTo>
                  <a:lnTo>
                    <a:pt x="2034" y="2860"/>
                  </a:lnTo>
                  <a:lnTo>
                    <a:pt x="2004" y="2880"/>
                  </a:lnTo>
                  <a:lnTo>
                    <a:pt x="2393" y="2880"/>
                  </a:lnTo>
                  <a:lnTo>
                    <a:pt x="2438" y="2860"/>
                  </a:lnTo>
                  <a:lnTo>
                    <a:pt x="2504" y="2800"/>
                  </a:lnTo>
                  <a:lnTo>
                    <a:pt x="2562" y="2760"/>
                  </a:lnTo>
                  <a:lnTo>
                    <a:pt x="2615" y="2700"/>
                  </a:lnTo>
                  <a:lnTo>
                    <a:pt x="2660" y="2640"/>
                  </a:lnTo>
                  <a:lnTo>
                    <a:pt x="2698" y="2560"/>
                  </a:lnTo>
                  <a:lnTo>
                    <a:pt x="2729" y="2500"/>
                  </a:lnTo>
                  <a:lnTo>
                    <a:pt x="2753" y="2420"/>
                  </a:lnTo>
                  <a:lnTo>
                    <a:pt x="2770" y="2360"/>
                  </a:lnTo>
                  <a:lnTo>
                    <a:pt x="2780" y="2280"/>
                  </a:lnTo>
                  <a:lnTo>
                    <a:pt x="2782" y="2180"/>
                  </a:lnTo>
                  <a:lnTo>
                    <a:pt x="2779" y="2100"/>
                  </a:lnTo>
                  <a:lnTo>
                    <a:pt x="2773" y="2040"/>
                  </a:lnTo>
                  <a:lnTo>
                    <a:pt x="2764" y="1960"/>
                  </a:lnTo>
                  <a:lnTo>
                    <a:pt x="2751" y="1880"/>
                  </a:lnTo>
                  <a:lnTo>
                    <a:pt x="2736" y="1800"/>
                  </a:lnTo>
                  <a:lnTo>
                    <a:pt x="2717" y="1740"/>
                  </a:lnTo>
                  <a:lnTo>
                    <a:pt x="2695" y="1660"/>
                  </a:lnTo>
                  <a:lnTo>
                    <a:pt x="2671" y="1600"/>
                  </a:lnTo>
                  <a:lnTo>
                    <a:pt x="2644" y="1520"/>
                  </a:lnTo>
                  <a:lnTo>
                    <a:pt x="2614" y="1460"/>
                  </a:lnTo>
                  <a:lnTo>
                    <a:pt x="2581" y="1380"/>
                  </a:lnTo>
                  <a:lnTo>
                    <a:pt x="2545" y="1320"/>
                  </a:lnTo>
                  <a:lnTo>
                    <a:pt x="2507" y="1240"/>
                  </a:lnTo>
                  <a:close/>
                  <a:moveTo>
                    <a:pt x="3089" y="1920"/>
                  </a:moveTo>
                  <a:lnTo>
                    <a:pt x="3098" y="2000"/>
                  </a:lnTo>
                  <a:lnTo>
                    <a:pt x="3100" y="2080"/>
                  </a:lnTo>
                  <a:lnTo>
                    <a:pt x="3096" y="2160"/>
                  </a:lnTo>
                  <a:lnTo>
                    <a:pt x="3085" y="2240"/>
                  </a:lnTo>
                  <a:lnTo>
                    <a:pt x="3067" y="2300"/>
                  </a:lnTo>
                  <a:lnTo>
                    <a:pt x="3044" y="2380"/>
                  </a:lnTo>
                  <a:lnTo>
                    <a:pt x="3015" y="2440"/>
                  </a:lnTo>
                  <a:lnTo>
                    <a:pt x="2980" y="2500"/>
                  </a:lnTo>
                  <a:lnTo>
                    <a:pt x="2941" y="2560"/>
                  </a:lnTo>
                  <a:lnTo>
                    <a:pt x="2896" y="2620"/>
                  </a:lnTo>
                  <a:lnTo>
                    <a:pt x="2847" y="2680"/>
                  </a:lnTo>
                  <a:lnTo>
                    <a:pt x="2796" y="2740"/>
                  </a:lnTo>
                  <a:lnTo>
                    <a:pt x="2743" y="2780"/>
                  </a:lnTo>
                  <a:lnTo>
                    <a:pt x="2688" y="2840"/>
                  </a:lnTo>
                  <a:lnTo>
                    <a:pt x="2632" y="2880"/>
                  </a:lnTo>
                  <a:lnTo>
                    <a:pt x="2913" y="2880"/>
                  </a:lnTo>
                  <a:lnTo>
                    <a:pt x="2960" y="2840"/>
                  </a:lnTo>
                  <a:lnTo>
                    <a:pt x="3019" y="2800"/>
                  </a:lnTo>
                  <a:lnTo>
                    <a:pt x="3138" y="2680"/>
                  </a:lnTo>
                  <a:lnTo>
                    <a:pt x="3197" y="2640"/>
                  </a:lnTo>
                  <a:lnTo>
                    <a:pt x="3255" y="2580"/>
                  </a:lnTo>
                  <a:lnTo>
                    <a:pt x="3313" y="2520"/>
                  </a:lnTo>
                  <a:lnTo>
                    <a:pt x="3369" y="2480"/>
                  </a:lnTo>
                  <a:lnTo>
                    <a:pt x="3424" y="2420"/>
                  </a:lnTo>
                  <a:lnTo>
                    <a:pt x="3478" y="2360"/>
                  </a:lnTo>
                  <a:lnTo>
                    <a:pt x="3529" y="2300"/>
                  </a:lnTo>
                  <a:lnTo>
                    <a:pt x="3579" y="2240"/>
                  </a:lnTo>
                  <a:lnTo>
                    <a:pt x="3611" y="2200"/>
                  </a:lnTo>
                  <a:lnTo>
                    <a:pt x="3307" y="2200"/>
                  </a:lnTo>
                  <a:lnTo>
                    <a:pt x="3263" y="2120"/>
                  </a:lnTo>
                  <a:lnTo>
                    <a:pt x="3218" y="2060"/>
                  </a:lnTo>
                  <a:lnTo>
                    <a:pt x="3163" y="1980"/>
                  </a:lnTo>
                  <a:lnTo>
                    <a:pt x="3089" y="1920"/>
                  </a:lnTo>
                  <a:close/>
                  <a:moveTo>
                    <a:pt x="4262" y="1140"/>
                  </a:moveTo>
                  <a:lnTo>
                    <a:pt x="4023" y="1140"/>
                  </a:lnTo>
                  <a:lnTo>
                    <a:pt x="4046" y="1220"/>
                  </a:lnTo>
                  <a:lnTo>
                    <a:pt x="4066" y="1300"/>
                  </a:lnTo>
                  <a:lnTo>
                    <a:pt x="4082" y="1380"/>
                  </a:lnTo>
                  <a:lnTo>
                    <a:pt x="4094" y="1460"/>
                  </a:lnTo>
                  <a:lnTo>
                    <a:pt x="4103" y="1540"/>
                  </a:lnTo>
                  <a:lnTo>
                    <a:pt x="4109" y="1620"/>
                  </a:lnTo>
                  <a:lnTo>
                    <a:pt x="4111" y="1700"/>
                  </a:lnTo>
                  <a:lnTo>
                    <a:pt x="4110" y="1780"/>
                  </a:lnTo>
                  <a:lnTo>
                    <a:pt x="4106" y="1860"/>
                  </a:lnTo>
                  <a:lnTo>
                    <a:pt x="4098" y="1920"/>
                  </a:lnTo>
                  <a:lnTo>
                    <a:pt x="4087" y="2000"/>
                  </a:lnTo>
                  <a:lnTo>
                    <a:pt x="4073" y="2080"/>
                  </a:lnTo>
                  <a:lnTo>
                    <a:pt x="4056" y="2160"/>
                  </a:lnTo>
                  <a:lnTo>
                    <a:pt x="4035" y="2220"/>
                  </a:lnTo>
                  <a:lnTo>
                    <a:pt x="4011" y="2300"/>
                  </a:lnTo>
                  <a:lnTo>
                    <a:pt x="3984" y="2360"/>
                  </a:lnTo>
                  <a:lnTo>
                    <a:pt x="3954" y="2440"/>
                  </a:lnTo>
                  <a:lnTo>
                    <a:pt x="3921" y="2520"/>
                  </a:lnTo>
                  <a:lnTo>
                    <a:pt x="3885" y="2580"/>
                  </a:lnTo>
                  <a:lnTo>
                    <a:pt x="3846" y="2660"/>
                  </a:lnTo>
                  <a:lnTo>
                    <a:pt x="3918" y="2620"/>
                  </a:lnTo>
                  <a:lnTo>
                    <a:pt x="3982" y="2560"/>
                  </a:lnTo>
                  <a:lnTo>
                    <a:pt x="4038" y="2520"/>
                  </a:lnTo>
                  <a:lnTo>
                    <a:pt x="4088" y="2460"/>
                  </a:lnTo>
                  <a:lnTo>
                    <a:pt x="4132" y="2400"/>
                  </a:lnTo>
                  <a:lnTo>
                    <a:pt x="4170" y="2340"/>
                  </a:lnTo>
                  <a:lnTo>
                    <a:pt x="4205" y="2260"/>
                  </a:lnTo>
                  <a:lnTo>
                    <a:pt x="4236" y="2200"/>
                  </a:lnTo>
                  <a:lnTo>
                    <a:pt x="4265" y="2120"/>
                  </a:lnTo>
                  <a:lnTo>
                    <a:pt x="4286" y="2040"/>
                  </a:lnTo>
                  <a:lnTo>
                    <a:pt x="4301" y="1960"/>
                  </a:lnTo>
                  <a:lnTo>
                    <a:pt x="4310" y="1880"/>
                  </a:lnTo>
                  <a:lnTo>
                    <a:pt x="4314" y="1800"/>
                  </a:lnTo>
                  <a:lnTo>
                    <a:pt x="4313" y="1720"/>
                  </a:lnTo>
                  <a:lnTo>
                    <a:pt x="4310" y="1640"/>
                  </a:lnTo>
                  <a:lnTo>
                    <a:pt x="4305" y="1560"/>
                  </a:lnTo>
                  <a:lnTo>
                    <a:pt x="4298" y="1480"/>
                  </a:lnTo>
                  <a:lnTo>
                    <a:pt x="4290" y="1400"/>
                  </a:lnTo>
                  <a:lnTo>
                    <a:pt x="4283" y="1320"/>
                  </a:lnTo>
                  <a:lnTo>
                    <a:pt x="4274" y="1240"/>
                  </a:lnTo>
                  <a:lnTo>
                    <a:pt x="4262" y="1140"/>
                  </a:lnTo>
                  <a:close/>
                  <a:moveTo>
                    <a:pt x="1199" y="2360"/>
                  </a:moveTo>
                  <a:lnTo>
                    <a:pt x="1165" y="2380"/>
                  </a:lnTo>
                  <a:lnTo>
                    <a:pt x="1107" y="2420"/>
                  </a:lnTo>
                  <a:lnTo>
                    <a:pt x="1054" y="2440"/>
                  </a:lnTo>
                  <a:lnTo>
                    <a:pt x="1003" y="2460"/>
                  </a:lnTo>
                  <a:lnTo>
                    <a:pt x="2167" y="2460"/>
                  </a:lnTo>
                  <a:lnTo>
                    <a:pt x="2185" y="2440"/>
                  </a:lnTo>
                  <a:lnTo>
                    <a:pt x="2220" y="2400"/>
                  </a:lnTo>
                  <a:lnTo>
                    <a:pt x="1300" y="2400"/>
                  </a:lnTo>
                  <a:lnTo>
                    <a:pt x="1266" y="2380"/>
                  </a:lnTo>
                  <a:lnTo>
                    <a:pt x="1232" y="2380"/>
                  </a:lnTo>
                  <a:lnTo>
                    <a:pt x="1199" y="2360"/>
                  </a:lnTo>
                  <a:close/>
                  <a:moveTo>
                    <a:pt x="1363" y="2260"/>
                  </a:moveTo>
                  <a:lnTo>
                    <a:pt x="1315" y="2260"/>
                  </a:lnTo>
                  <a:lnTo>
                    <a:pt x="1298" y="2300"/>
                  </a:lnTo>
                  <a:lnTo>
                    <a:pt x="1300" y="2400"/>
                  </a:lnTo>
                  <a:lnTo>
                    <a:pt x="2220" y="2400"/>
                  </a:lnTo>
                  <a:lnTo>
                    <a:pt x="2238" y="2380"/>
                  </a:lnTo>
                  <a:lnTo>
                    <a:pt x="2292" y="2320"/>
                  </a:lnTo>
                  <a:lnTo>
                    <a:pt x="1486" y="2320"/>
                  </a:lnTo>
                  <a:lnTo>
                    <a:pt x="1452" y="2280"/>
                  </a:lnTo>
                  <a:lnTo>
                    <a:pt x="1363" y="2260"/>
                  </a:lnTo>
                  <a:close/>
                  <a:moveTo>
                    <a:pt x="1948" y="1600"/>
                  </a:moveTo>
                  <a:lnTo>
                    <a:pt x="1868" y="1600"/>
                  </a:lnTo>
                  <a:lnTo>
                    <a:pt x="1832" y="1640"/>
                  </a:lnTo>
                  <a:lnTo>
                    <a:pt x="1792" y="1700"/>
                  </a:lnTo>
                  <a:lnTo>
                    <a:pt x="1742" y="1740"/>
                  </a:lnTo>
                  <a:lnTo>
                    <a:pt x="1684" y="1760"/>
                  </a:lnTo>
                  <a:lnTo>
                    <a:pt x="1620" y="1780"/>
                  </a:lnTo>
                  <a:lnTo>
                    <a:pt x="1535" y="1800"/>
                  </a:lnTo>
                  <a:lnTo>
                    <a:pt x="1452" y="1800"/>
                  </a:lnTo>
                  <a:lnTo>
                    <a:pt x="1285" y="1840"/>
                  </a:lnTo>
                  <a:lnTo>
                    <a:pt x="1262" y="1860"/>
                  </a:lnTo>
                  <a:lnTo>
                    <a:pt x="1240" y="1860"/>
                  </a:lnTo>
                  <a:lnTo>
                    <a:pt x="1227" y="1880"/>
                  </a:lnTo>
                  <a:lnTo>
                    <a:pt x="1233" y="1880"/>
                  </a:lnTo>
                  <a:lnTo>
                    <a:pt x="1275" y="1940"/>
                  </a:lnTo>
                  <a:lnTo>
                    <a:pt x="1304" y="2000"/>
                  </a:lnTo>
                  <a:lnTo>
                    <a:pt x="1326" y="2060"/>
                  </a:lnTo>
                  <a:lnTo>
                    <a:pt x="1348" y="2120"/>
                  </a:lnTo>
                  <a:lnTo>
                    <a:pt x="1378" y="2180"/>
                  </a:lnTo>
                  <a:lnTo>
                    <a:pt x="1421" y="2220"/>
                  </a:lnTo>
                  <a:lnTo>
                    <a:pt x="1485" y="2260"/>
                  </a:lnTo>
                  <a:lnTo>
                    <a:pt x="1513" y="2260"/>
                  </a:lnTo>
                  <a:lnTo>
                    <a:pt x="1545" y="2280"/>
                  </a:lnTo>
                  <a:lnTo>
                    <a:pt x="1578" y="2280"/>
                  </a:lnTo>
                  <a:lnTo>
                    <a:pt x="1610" y="2320"/>
                  </a:lnTo>
                  <a:lnTo>
                    <a:pt x="2292" y="2320"/>
                  </a:lnTo>
                  <a:lnTo>
                    <a:pt x="2338" y="2260"/>
                  </a:lnTo>
                  <a:lnTo>
                    <a:pt x="2376" y="2200"/>
                  </a:lnTo>
                  <a:lnTo>
                    <a:pt x="2406" y="2120"/>
                  </a:lnTo>
                  <a:lnTo>
                    <a:pt x="2411" y="2100"/>
                  </a:lnTo>
                  <a:lnTo>
                    <a:pt x="1977" y="2100"/>
                  </a:lnTo>
                  <a:lnTo>
                    <a:pt x="1989" y="2020"/>
                  </a:lnTo>
                  <a:lnTo>
                    <a:pt x="2001" y="1940"/>
                  </a:lnTo>
                  <a:lnTo>
                    <a:pt x="2013" y="1880"/>
                  </a:lnTo>
                  <a:lnTo>
                    <a:pt x="2026" y="1800"/>
                  </a:lnTo>
                  <a:lnTo>
                    <a:pt x="2040" y="1740"/>
                  </a:lnTo>
                  <a:lnTo>
                    <a:pt x="2048" y="1700"/>
                  </a:lnTo>
                  <a:lnTo>
                    <a:pt x="2048" y="1660"/>
                  </a:lnTo>
                  <a:lnTo>
                    <a:pt x="2032" y="1640"/>
                  </a:lnTo>
                  <a:lnTo>
                    <a:pt x="1992" y="1620"/>
                  </a:lnTo>
                  <a:lnTo>
                    <a:pt x="1948" y="1600"/>
                  </a:lnTo>
                  <a:close/>
                  <a:moveTo>
                    <a:pt x="3366" y="1340"/>
                  </a:moveTo>
                  <a:lnTo>
                    <a:pt x="3291" y="1340"/>
                  </a:lnTo>
                  <a:lnTo>
                    <a:pt x="3335" y="1400"/>
                  </a:lnTo>
                  <a:lnTo>
                    <a:pt x="3371" y="1480"/>
                  </a:lnTo>
                  <a:lnTo>
                    <a:pt x="3400" y="1560"/>
                  </a:lnTo>
                  <a:lnTo>
                    <a:pt x="3420" y="1640"/>
                  </a:lnTo>
                  <a:lnTo>
                    <a:pt x="3433" y="1720"/>
                  </a:lnTo>
                  <a:lnTo>
                    <a:pt x="3438" y="1800"/>
                  </a:lnTo>
                  <a:lnTo>
                    <a:pt x="3436" y="1860"/>
                  </a:lnTo>
                  <a:lnTo>
                    <a:pt x="3425" y="1940"/>
                  </a:lnTo>
                  <a:lnTo>
                    <a:pt x="3407" y="2000"/>
                  </a:lnTo>
                  <a:lnTo>
                    <a:pt x="3381" y="2080"/>
                  </a:lnTo>
                  <a:lnTo>
                    <a:pt x="3348" y="2140"/>
                  </a:lnTo>
                  <a:lnTo>
                    <a:pt x="3307" y="2200"/>
                  </a:lnTo>
                  <a:lnTo>
                    <a:pt x="3611" y="2200"/>
                  </a:lnTo>
                  <a:lnTo>
                    <a:pt x="3626" y="2180"/>
                  </a:lnTo>
                  <a:lnTo>
                    <a:pt x="3672" y="2120"/>
                  </a:lnTo>
                  <a:lnTo>
                    <a:pt x="3715" y="2060"/>
                  </a:lnTo>
                  <a:lnTo>
                    <a:pt x="3756" y="2000"/>
                  </a:lnTo>
                  <a:lnTo>
                    <a:pt x="3794" y="1920"/>
                  </a:lnTo>
                  <a:lnTo>
                    <a:pt x="3829" y="1860"/>
                  </a:lnTo>
                  <a:lnTo>
                    <a:pt x="3861" y="1780"/>
                  </a:lnTo>
                  <a:lnTo>
                    <a:pt x="3890" y="1720"/>
                  </a:lnTo>
                  <a:lnTo>
                    <a:pt x="3916" y="1640"/>
                  </a:lnTo>
                  <a:lnTo>
                    <a:pt x="3938" y="1560"/>
                  </a:lnTo>
                  <a:lnTo>
                    <a:pt x="3952" y="1500"/>
                  </a:lnTo>
                  <a:lnTo>
                    <a:pt x="3697" y="1500"/>
                  </a:lnTo>
                  <a:lnTo>
                    <a:pt x="3629" y="1460"/>
                  </a:lnTo>
                  <a:lnTo>
                    <a:pt x="3501" y="1380"/>
                  </a:lnTo>
                  <a:lnTo>
                    <a:pt x="3435" y="1360"/>
                  </a:lnTo>
                  <a:lnTo>
                    <a:pt x="3366" y="1340"/>
                  </a:lnTo>
                  <a:close/>
                  <a:moveTo>
                    <a:pt x="2396" y="1660"/>
                  </a:moveTo>
                  <a:lnTo>
                    <a:pt x="2358" y="1720"/>
                  </a:lnTo>
                  <a:lnTo>
                    <a:pt x="2324" y="1780"/>
                  </a:lnTo>
                  <a:lnTo>
                    <a:pt x="2292" y="1840"/>
                  </a:lnTo>
                  <a:lnTo>
                    <a:pt x="2259" y="1900"/>
                  </a:lnTo>
                  <a:lnTo>
                    <a:pt x="2222" y="1960"/>
                  </a:lnTo>
                  <a:lnTo>
                    <a:pt x="2178" y="2020"/>
                  </a:lnTo>
                  <a:lnTo>
                    <a:pt x="2125" y="2060"/>
                  </a:lnTo>
                  <a:lnTo>
                    <a:pt x="2058" y="2080"/>
                  </a:lnTo>
                  <a:lnTo>
                    <a:pt x="1977" y="2100"/>
                  </a:lnTo>
                  <a:lnTo>
                    <a:pt x="2411" y="2100"/>
                  </a:lnTo>
                  <a:lnTo>
                    <a:pt x="2427" y="2040"/>
                  </a:lnTo>
                  <a:lnTo>
                    <a:pt x="2440" y="1960"/>
                  </a:lnTo>
                  <a:lnTo>
                    <a:pt x="2443" y="1880"/>
                  </a:lnTo>
                  <a:lnTo>
                    <a:pt x="2437" y="1820"/>
                  </a:lnTo>
                  <a:lnTo>
                    <a:pt x="2422" y="1740"/>
                  </a:lnTo>
                  <a:lnTo>
                    <a:pt x="2396" y="1660"/>
                  </a:lnTo>
                  <a:close/>
                  <a:moveTo>
                    <a:pt x="2913" y="600"/>
                  </a:moveTo>
                  <a:lnTo>
                    <a:pt x="2613" y="600"/>
                  </a:lnTo>
                  <a:lnTo>
                    <a:pt x="2595" y="680"/>
                  </a:lnTo>
                  <a:lnTo>
                    <a:pt x="2583" y="760"/>
                  </a:lnTo>
                  <a:lnTo>
                    <a:pt x="2579" y="840"/>
                  </a:lnTo>
                  <a:lnTo>
                    <a:pt x="2580" y="920"/>
                  </a:lnTo>
                  <a:lnTo>
                    <a:pt x="2587" y="1000"/>
                  </a:lnTo>
                  <a:lnTo>
                    <a:pt x="2600" y="1060"/>
                  </a:lnTo>
                  <a:lnTo>
                    <a:pt x="2618" y="1140"/>
                  </a:lnTo>
                  <a:lnTo>
                    <a:pt x="2640" y="1200"/>
                  </a:lnTo>
                  <a:lnTo>
                    <a:pt x="2666" y="1260"/>
                  </a:lnTo>
                  <a:lnTo>
                    <a:pt x="2696" y="1340"/>
                  </a:lnTo>
                  <a:lnTo>
                    <a:pt x="2729" y="1400"/>
                  </a:lnTo>
                  <a:lnTo>
                    <a:pt x="2766" y="1460"/>
                  </a:lnTo>
                  <a:lnTo>
                    <a:pt x="2805" y="1520"/>
                  </a:lnTo>
                  <a:lnTo>
                    <a:pt x="2846" y="1580"/>
                  </a:lnTo>
                  <a:lnTo>
                    <a:pt x="2889" y="1640"/>
                  </a:lnTo>
                  <a:lnTo>
                    <a:pt x="2933" y="1700"/>
                  </a:lnTo>
                  <a:lnTo>
                    <a:pt x="2979" y="1760"/>
                  </a:lnTo>
                  <a:lnTo>
                    <a:pt x="2994" y="1680"/>
                  </a:lnTo>
                  <a:lnTo>
                    <a:pt x="3003" y="1600"/>
                  </a:lnTo>
                  <a:lnTo>
                    <a:pt x="3005" y="1540"/>
                  </a:lnTo>
                  <a:lnTo>
                    <a:pt x="3001" y="1460"/>
                  </a:lnTo>
                  <a:lnTo>
                    <a:pt x="2993" y="1380"/>
                  </a:lnTo>
                  <a:lnTo>
                    <a:pt x="2980" y="1320"/>
                  </a:lnTo>
                  <a:lnTo>
                    <a:pt x="2963" y="1240"/>
                  </a:lnTo>
                  <a:lnTo>
                    <a:pt x="2943" y="1160"/>
                  </a:lnTo>
                  <a:lnTo>
                    <a:pt x="2921" y="1100"/>
                  </a:lnTo>
                  <a:lnTo>
                    <a:pt x="2897" y="1020"/>
                  </a:lnTo>
                  <a:lnTo>
                    <a:pt x="2872" y="960"/>
                  </a:lnTo>
                  <a:lnTo>
                    <a:pt x="2841" y="860"/>
                  </a:lnTo>
                  <a:lnTo>
                    <a:pt x="2828" y="780"/>
                  </a:lnTo>
                  <a:lnTo>
                    <a:pt x="2834" y="720"/>
                  </a:lnTo>
                  <a:lnTo>
                    <a:pt x="2862" y="660"/>
                  </a:lnTo>
                  <a:lnTo>
                    <a:pt x="2913" y="600"/>
                  </a:lnTo>
                  <a:close/>
                  <a:moveTo>
                    <a:pt x="756" y="1560"/>
                  </a:moveTo>
                  <a:lnTo>
                    <a:pt x="709" y="1560"/>
                  </a:lnTo>
                  <a:lnTo>
                    <a:pt x="633" y="1600"/>
                  </a:lnTo>
                  <a:lnTo>
                    <a:pt x="558" y="1620"/>
                  </a:lnTo>
                  <a:lnTo>
                    <a:pt x="756" y="1620"/>
                  </a:lnTo>
                  <a:lnTo>
                    <a:pt x="760" y="1580"/>
                  </a:lnTo>
                  <a:lnTo>
                    <a:pt x="756" y="1560"/>
                  </a:lnTo>
                  <a:close/>
                  <a:moveTo>
                    <a:pt x="4201" y="840"/>
                  </a:moveTo>
                  <a:lnTo>
                    <a:pt x="3293" y="840"/>
                  </a:lnTo>
                  <a:lnTo>
                    <a:pt x="3347" y="860"/>
                  </a:lnTo>
                  <a:lnTo>
                    <a:pt x="3399" y="880"/>
                  </a:lnTo>
                  <a:lnTo>
                    <a:pt x="3452" y="940"/>
                  </a:lnTo>
                  <a:lnTo>
                    <a:pt x="3499" y="1000"/>
                  </a:lnTo>
                  <a:lnTo>
                    <a:pt x="3541" y="1060"/>
                  </a:lnTo>
                  <a:lnTo>
                    <a:pt x="3578" y="1120"/>
                  </a:lnTo>
                  <a:lnTo>
                    <a:pt x="3610" y="1200"/>
                  </a:lnTo>
                  <a:lnTo>
                    <a:pt x="3637" y="1260"/>
                  </a:lnTo>
                  <a:lnTo>
                    <a:pt x="3660" y="1340"/>
                  </a:lnTo>
                  <a:lnTo>
                    <a:pt x="3680" y="1420"/>
                  </a:lnTo>
                  <a:lnTo>
                    <a:pt x="3697" y="1500"/>
                  </a:lnTo>
                  <a:lnTo>
                    <a:pt x="3952" y="1500"/>
                  </a:lnTo>
                  <a:lnTo>
                    <a:pt x="3957" y="1480"/>
                  </a:lnTo>
                  <a:lnTo>
                    <a:pt x="3973" y="1400"/>
                  </a:lnTo>
                  <a:lnTo>
                    <a:pt x="3989" y="1320"/>
                  </a:lnTo>
                  <a:lnTo>
                    <a:pt x="4005" y="1240"/>
                  </a:lnTo>
                  <a:lnTo>
                    <a:pt x="4023" y="1140"/>
                  </a:lnTo>
                  <a:lnTo>
                    <a:pt x="4262" y="1140"/>
                  </a:lnTo>
                  <a:lnTo>
                    <a:pt x="4248" y="1060"/>
                  </a:lnTo>
                  <a:lnTo>
                    <a:pt x="4232" y="980"/>
                  </a:lnTo>
                  <a:lnTo>
                    <a:pt x="4214" y="900"/>
                  </a:lnTo>
                  <a:lnTo>
                    <a:pt x="4201" y="840"/>
                  </a:lnTo>
                  <a:close/>
                  <a:moveTo>
                    <a:pt x="1727" y="540"/>
                  </a:moveTo>
                  <a:lnTo>
                    <a:pt x="1667" y="540"/>
                  </a:lnTo>
                  <a:lnTo>
                    <a:pt x="1596" y="560"/>
                  </a:lnTo>
                  <a:lnTo>
                    <a:pt x="1531" y="600"/>
                  </a:lnTo>
                  <a:lnTo>
                    <a:pt x="1477" y="660"/>
                  </a:lnTo>
                  <a:lnTo>
                    <a:pt x="1437" y="720"/>
                  </a:lnTo>
                  <a:lnTo>
                    <a:pt x="1415" y="800"/>
                  </a:lnTo>
                  <a:lnTo>
                    <a:pt x="1417" y="820"/>
                  </a:lnTo>
                  <a:lnTo>
                    <a:pt x="1433" y="860"/>
                  </a:lnTo>
                  <a:lnTo>
                    <a:pt x="1456" y="880"/>
                  </a:lnTo>
                  <a:lnTo>
                    <a:pt x="1482" y="900"/>
                  </a:lnTo>
                  <a:lnTo>
                    <a:pt x="1502" y="920"/>
                  </a:lnTo>
                  <a:lnTo>
                    <a:pt x="1493" y="940"/>
                  </a:lnTo>
                  <a:lnTo>
                    <a:pt x="1472" y="940"/>
                  </a:lnTo>
                  <a:lnTo>
                    <a:pt x="1460" y="960"/>
                  </a:lnTo>
                  <a:lnTo>
                    <a:pt x="1388" y="980"/>
                  </a:lnTo>
                  <a:lnTo>
                    <a:pt x="1319" y="1020"/>
                  </a:lnTo>
                  <a:lnTo>
                    <a:pt x="1253" y="1060"/>
                  </a:lnTo>
                  <a:lnTo>
                    <a:pt x="1189" y="1100"/>
                  </a:lnTo>
                  <a:lnTo>
                    <a:pt x="941" y="1260"/>
                  </a:lnTo>
                  <a:lnTo>
                    <a:pt x="878" y="1300"/>
                  </a:lnTo>
                  <a:lnTo>
                    <a:pt x="860" y="1320"/>
                  </a:lnTo>
                  <a:lnTo>
                    <a:pt x="843" y="1320"/>
                  </a:lnTo>
                  <a:lnTo>
                    <a:pt x="833" y="1340"/>
                  </a:lnTo>
                  <a:lnTo>
                    <a:pt x="834" y="1360"/>
                  </a:lnTo>
                  <a:lnTo>
                    <a:pt x="846" y="1380"/>
                  </a:lnTo>
                  <a:lnTo>
                    <a:pt x="864" y="1400"/>
                  </a:lnTo>
                  <a:lnTo>
                    <a:pt x="885" y="1400"/>
                  </a:lnTo>
                  <a:lnTo>
                    <a:pt x="906" y="1380"/>
                  </a:lnTo>
                  <a:lnTo>
                    <a:pt x="979" y="1380"/>
                  </a:lnTo>
                  <a:lnTo>
                    <a:pt x="1040" y="1340"/>
                  </a:lnTo>
                  <a:lnTo>
                    <a:pt x="1093" y="1300"/>
                  </a:lnTo>
                  <a:lnTo>
                    <a:pt x="1141" y="1240"/>
                  </a:lnTo>
                  <a:lnTo>
                    <a:pt x="1185" y="1200"/>
                  </a:lnTo>
                  <a:lnTo>
                    <a:pt x="1232" y="1180"/>
                  </a:lnTo>
                  <a:lnTo>
                    <a:pt x="1284" y="1140"/>
                  </a:lnTo>
                  <a:lnTo>
                    <a:pt x="1342" y="1120"/>
                  </a:lnTo>
                  <a:lnTo>
                    <a:pt x="1369" y="1120"/>
                  </a:lnTo>
                  <a:lnTo>
                    <a:pt x="1382" y="1100"/>
                  </a:lnTo>
                  <a:lnTo>
                    <a:pt x="1391" y="1080"/>
                  </a:lnTo>
                  <a:lnTo>
                    <a:pt x="1404" y="1040"/>
                  </a:lnTo>
                  <a:lnTo>
                    <a:pt x="1490" y="980"/>
                  </a:lnTo>
                  <a:lnTo>
                    <a:pt x="1709" y="980"/>
                  </a:lnTo>
                  <a:lnTo>
                    <a:pt x="1773" y="960"/>
                  </a:lnTo>
                  <a:lnTo>
                    <a:pt x="1899" y="880"/>
                  </a:lnTo>
                  <a:lnTo>
                    <a:pt x="1721" y="800"/>
                  </a:lnTo>
                  <a:lnTo>
                    <a:pt x="1649" y="760"/>
                  </a:lnTo>
                  <a:lnTo>
                    <a:pt x="1610" y="720"/>
                  </a:lnTo>
                  <a:lnTo>
                    <a:pt x="1604" y="680"/>
                  </a:lnTo>
                  <a:lnTo>
                    <a:pt x="1629" y="640"/>
                  </a:lnTo>
                  <a:lnTo>
                    <a:pt x="1685" y="580"/>
                  </a:lnTo>
                  <a:lnTo>
                    <a:pt x="1698" y="560"/>
                  </a:lnTo>
                  <a:lnTo>
                    <a:pt x="1712" y="560"/>
                  </a:lnTo>
                  <a:lnTo>
                    <a:pt x="1727" y="540"/>
                  </a:lnTo>
                  <a:close/>
                  <a:moveTo>
                    <a:pt x="1945" y="1020"/>
                  </a:moveTo>
                  <a:lnTo>
                    <a:pt x="1892" y="1020"/>
                  </a:lnTo>
                  <a:lnTo>
                    <a:pt x="1782" y="1060"/>
                  </a:lnTo>
                  <a:lnTo>
                    <a:pt x="1727" y="1100"/>
                  </a:lnTo>
                  <a:lnTo>
                    <a:pt x="1757" y="1120"/>
                  </a:lnTo>
                  <a:lnTo>
                    <a:pt x="1835" y="1120"/>
                  </a:lnTo>
                  <a:lnTo>
                    <a:pt x="1868" y="1140"/>
                  </a:lnTo>
                  <a:lnTo>
                    <a:pt x="1887" y="1180"/>
                  </a:lnTo>
                  <a:lnTo>
                    <a:pt x="1885" y="1240"/>
                  </a:lnTo>
                  <a:lnTo>
                    <a:pt x="1942" y="1180"/>
                  </a:lnTo>
                  <a:lnTo>
                    <a:pt x="1992" y="1140"/>
                  </a:lnTo>
                  <a:lnTo>
                    <a:pt x="2017" y="1100"/>
                  </a:lnTo>
                  <a:lnTo>
                    <a:pt x="1998" y="1040"/>
                  </a:lnTo>
                  <a:lnTo>
                    <a:pt x="1945" y="1020"/>
                  </a:lnTo>
                  <a:close/>
                  <a:moveTo>
                    <a:pt x="1709" y="980"/>
                  </a:moveTo>
                  <a:lnTo>
                    <a:pt x="1490" y="980"/>
                  </a:lnTo>
                  <a:lnTo>
                    <a:pt x="1569" y="1020"/>
                  </a:lnTo>
                  <a:lnTo>
                    <a:pt x="1641" y="1000"/>
                  </a:lnTo>
                  <a:lnTo>
                    <a:pt x="1709" y="980"/>
                  </a:lnTo>
                  <a:close/>
                  <a:moveTo>
                    <a:pt x="4324" y="0"/>
                  </a:moveTo>
                  <a:lnTo>
                    <a:pt x="3334" y="0"/>
                  </a:lnTo>
                  <a:lnTo>
                    <a:pt x="3357" y="20"/>
                  </a:lnTo>
                  <a:lnTo>
                    <a:pt x="3415" y="80"/>
                  </a:lnTo>
                  <a:lnTo>
                    <a:pt x="3471" y="120"/>
                  </a:lnTo>
                  <a:lnTo>
                    <a:pt x="3523" y="180"/>
                  </a:lnTo>
                  <a:lnTo>
                    <a:pt x="3572" y="240"/>
                  </a:lnTo>
                  <a:lnTo>
                    <a:pt x="3611" y="320"/>
                  </a:lnTo>
                  <a:lnTo>
                    <a:pt x="3620" y="380"/>
                  </a:lnTo>
                  <a:lnTo>
                    <a:pt x="3600" y="440"/>
                  </a:lnTo>
                  <a:lnTo>
                    <a:pt x="3554" y="500"/>
                  </a:lnTo>
                  <a:lnTo>
                    <a:pt x="3496" y="560"/>
                  </a:lnTo>
                  <a:lnTo>
                    <a:pt x="3432" y="600"/>
                  </a:lnTo>
                  <a:lnTo>
                    <a:pt x="3365" y="640"/>
                  </a:lnTo>
                  <a:lnTo>
                    <a:pt x="3295" y="680"/>
                  </a:lnTo>
                  <a:lnTo>
                    <a:pt x="3222" y="720"/>
                  </a:lnTo>
                  <a:lnTo>
                    <a:pt x="3148" y="740"/>
                  </a:lnTo>
                  <a:lnTo>
                    <a:pt x="3085" y="760"/>
                  </a:lnTo>
                  <a:lnTo>
                    <a:pt x="3017" y="780"/>
                  </a:lnTo>
                  <a:lnTo>
                    <a:pt x="2966" y="800"/>
                  </a:lnTo>
                  <a:lnTo>
                    <a:pt x="2954" y="840"/>
                  </a:lnTo>
                  <a:lnTo>
                    <a:pt x="2988" y="880"/>
                  </a:lnTo>
                  <a:lnTo>
                    <a:pt x="3047" y="880"/>
                  </a:lnTo>
                  <a:lnTo>
                    <a:pt x="3116" y="860"/>
                  </a:lnTo>
                  <a:lnTo>
                    <a:pt x="3238" y="860"/>
                  </a:lnTo>
                  <a:lnTo>
                    <a:pt x="3293" y="840"/>
                  </a:lnTo>
                  <a:lnTo>
                    <a:pt x="4201" y="840"/>
                  </a:lnTo>
                  <a:lnTo>
                    <a:pt x="4196" y="820"/>
                  </a:lnTo>
                  <a:lnTo>
                    <a:pt x="4178" y="740"/>
                  </a:lnTo>
                  <a:lnTo>
                    <a:pt x="4159" y="660"/>
                  </a:lnTo>
                  <a:lnTo>
                    <a:pt x="4447" y="660"/>
                  </a:lnTo>
                  <a:lnTo>
                    <a:pt x="4447" y="360"/>
                  </a:lnTo>
                  <a:lnTo>
                    <a:pt x="4397" y="320"/>
                  </a:lnTo>
                  <a:lnTo>
                    <a:pt x="4329" y="280"/>
                  </a:lnTo>
                  <a:lnTo>
                    <a:pt x="4258" y="240"/>
                  </a:lnTo>
                  <a:lnTo>
                    <a:pt x="4184" y="200"/>
                  </a:lnTo>
                  <a:lnTo>
                    <a:pt x="4108" y="160"/>
                  </a:lnTo>
                  <a:lnTo>
                    <a:pt x="4029" y="120"/>
                  </a:lnTo>
                  <a:lnTo>
                    <a:pt x="4447" y="120"/>
                  </a:lnTo>
                  <a:lnTo>
                    <a:pt x="4447" y="60"/>
                  </a:lnTo>
                  <a:lnTo>
                    <a:pt x="4413" y="40"/>
                  </a:lnTo>
                  <a:lnTo>
                    <a:pt x="4341" y="20"/>
                  </a:lnTo>
                  <a:lnTo>
                    <a:pt x="4324" y="0"/>
                  </a:lnTo>
                  <a:close/>
                  <a:moveTo>
                    <a:pt x="4447" y="660"/>
                  </a:moveTo>
                  <a:lnTo>
                    <a:pt x="4159" y="660"/>
                  </a:lnTo>
                  <a:lnTo>
                    <a:pt x="4234" y="680"/>
                  </a:lnTo>
                  <a:lnTo>
                    <a:pt x="4307" y="720"/>
                  </a:lnTo>
                  <a:lnTo>
                    <a:pt x="4378" y="740"/>
                  </a:lnTo>
                  <a:lnTo>
                    <a:pt x="4446" y="780"/>
                  </a:lnTo>
                  <a:lnTo>
                    <a:pt x="4447" y="780"/>
                  </a:lnTo>
                  <a:lnTo>
                    <a:pt x="4447" y="660"/>
                  </a:lnTo>
                  <a:close/>
                  <a:moveTo>
                    <a:pt x="3288" y="280"/>
                  </a:moveTo>
                  <a:lnTo>
                    <a:pt x="1956" y="280"/>
                  </a:lnTo>
                  <a:lnTo>
                    <a:pt x="2024" y="300"/>
                  </a:lnTo>
                  <a:lnTo>
                    <a:pt x="2085" y="340"/>
                  </a:lnTo>
                  <a:lnTo>
                    <a:pt x="2138" y="420"/>
                  </a:lnTo>
                  <a:lnTo>
                    <a:pt x="2173" y="460"/>
                  </a:lnTo>
                  <a:lnTo>
                    <a:pt x="2215" y="480"/>
                  </a:lnTo>
                  <a:lnTo>
                    <a:pt x="2263" y="500"/>
                  </a:lnTo>
                  <a:lnTo>
                    <a:pt x="2314" y="500"/>
                  </a:lnTo>
                  <a:lnTo>
                    <a:pt x="2298" y="540"/>
                  </a:lnTo>
                  <a:lnTo>
                    <a:pt x="2271" y="580"/>
                  </a:lnTo>
                  <a:lnTo>
                    <a:pt x="2247" y="620"/>
                  </a:lnTo>
                  <a:lnTo>
                    <a:pt x="2238" y="660"/>
                  </a:lnTo>
                  <a:lnTo>
                    <a:pt x="2314" y="680"/>
                  </a:lnTo>
                  <a:lnTo>
                    <a:pt x="2462" y="680"/>
                  </a:lnTo>
                  <a:lnTo>
                    <a:pt x="2537" y="640"/>
                  </a:lnTo>
                  <a:lnTo>
                    <a:pt x="2613" y="600"/>
                  </a:lnTo>
                  <a:lnTo>
                    <a:pt x="2913" y="600"/>
                  </a:lnTo>
                  <a:lnTo>
                    <a:pt x="2990" y="540"/>
                  </a:lnTo>
                  <a:lnTo>
                    <a:pt x="3042" y="500"/>
                  </a:lnTo>
                  <a:lnTo>
                    <a:pt x="3097" y="480"/>
                  </a:lnTo>
                  <a:lnTo>
                    <a:pt x="3153" y="440"/>
                  </a:lnTo>
                  <a:lnTo>
                    <a:pt x="3211" y="420"/>
                  </a:lnTo>
                  <a:lnTo>
                    <a:pt x="3276" y="380"/>
                  </a:lnTo>
                  <a:lnTo>
                    <a:pt x="3302" y="340"/>
                  </a:lnTo>
                  <a:lnTo>
                    <a:pt x="3288" y="280"/>
                  </a:lnTo>
                  <a:close/>
                  <a:moveTo>
                    <a:pt x="1780" y="0"/>
                  </a:moveTo>
                  <a:lnTo>
                    <a:pt x="1617" y="0"/>
                  </a:lnTo>
                  <a:lnTo>
                    <a:pt x="1628" y="60"/>
                  </a:lnTo>
                  <a:lnTo>
                    <a:pt x="1219" y="60"/>
                  </a:lnTo>
                  <a:lnTo>
                    <a:pt x="1426" y="120"/>
                  </a:lnTo>
                  <a:lnTo>
                    <a:pt x="1519" y="160"/>
                  </a:lnTo>
                  <a:lnTo>
                    <a:pt x="1545" y="160"/>
                  </a:lnTo>
                  <a:lnTo>
                    <a:pt x="1564" y="180"/>
                  </a:lnTo>
                  <a:lnTo>
                    <a:pt x="1572" y="220"/>
                  </a:lnTo>
                  <a:lnTo>
                    <a:pt x="1567" y="240"/>
                  </a:lnTo>
                  <a:lnTo>
                    <a:pt x="1552" y="280"/>
                  </a:lnTo>
                  <a:lnTo>
                    <a:pt x="1529" y="300"/>
                  </a:lnTo>
                  <a:lnTo>
                    <a:pt x="1501" y="320"/>
                  </a:lnTo>
                  <a:lnTo>
                    <a:pt x="1472" y="320"/>
                  </a:lnTo>
                  <a:lnTo>
                    <a:pt x="1443" y="340"/>
                  </a:lnTo>
                  <a:lnTo>
                    <a:pt x="1415" y="360"/>
                  </a:lnTo>
                  <a:lnTo>
                    <a:pt x="1388" y="380"/>
                  </a:lnTo>
                  <a:lnTo>
                    <a:pt x="1337" y="400"/>
                  </a:lnTo>
                  <a:lnTo>
                    <a:pt x="1290" y="440"/>
                  </a:lnTo>
                  <a:lnTo>
                    <a:pt x="1262" y="500"/>
                  </a:lnTo>
                  <a:lnTo>
                    <a:pt x="1268" y="580"/>
                  </a:lnTo>
                  <a:lnTo>
                    <a:pt x="1324" y="520"/>
                  </a:lnTo>
                  <a:lnTo>
                    <a:pt x="1384" y="460"/>
                  </a:lnTo>
                  <a:lnTo>
                    <a:pt x="1447" y="420"/>
                  </a:lnTo>
                  <a:lnTo>
                    <a:pt x="1514" y="380"/>
                  </a:lnTo>
                  <a:lnTo>
                    <a:pt x="1584" y="340"/>
                  </a:lnTo>
                  <a:lnTo>
                    <a:pt x="1731" y="300"/>
                  </a:lnTo>
                  <a:lnTo>
                    <a:pt x="1808" y="280"/>
                  </a:lnTo>
                  <a:lnTo>
                    <a:pt x="3288" y="280"/>
                  </a:lnTo>
                  <a:lnTo>
                    <a:pt x="3236" y="220"/>
                  </a:lnTo>
                  <a:lnTo>
                    <a:pt x="3204" y="200"/>
                  </a:lnTo>
                  <a:lnTo>
                    <a:pt x="2446" y="200"/>
                  </a:lnTo>
                  <a:lnTo>
                    <a:pt x="2395" y="180"/>
                  </a:lnTo>
                  <a:lnTo>
                    <a:pt x="2365" y="180"/>
                  </a:lnTo>
                  <a:lnTo>
                    <a:pt x="2349" y="160"/>
                  </a:lnTo>
                  <a:lnTo>
                    <a:pt x="2346" y="140"/>
                  </a:lnTo>
                  <a:lnTo>
                    <a:pt x="2357" y="100"/>
                  </a:lnTo>
                  <a:lnTo>
                    <a:pt x="1900" y="100"/>
                  </a:lnTo>
                  <a:lnTo>
                    <a:pt x="1845" y="80"/>
                  </a:lnTo>
                  <a:lnTo>
                    <a:pt x="1795" y="40"/>
                  </a:lnTo>
                  <a:lnTo>
                    <a:pt x="1780" y="0"/>
                  </a:lnTo>
                  <a:close/>
                  <a:moveTo>
                    <a:pt x="1463" y="220"/>
                  </a:moveTo>
                  <a:lnTo>
                    <a:pt x="1384" y="220"/>
                  </a:lnTo>
                  <a:lnTo>
                    <a:pt x="1316" y="240"/>
                  </a:lnTo>
                  <a:lnTo>
                    <a:pt x="1256" y="260"/>
                  </a:lnTo>
                  <a:lnTo>
                    <a:pt x="1196" y="300"/>
                  </a:lnTo>
                  <a:lnTo>
                    <a:pt x="1170" y="300"/>
                  </a:lnTo>
                  <a:lnTo>
                    <a:pt x="1144" y="320"/>
                  </a:lnTo>
                  <a:lnTo>
                    <a:pt x="1318" y="320"/>
                  </a:lnTo>
                  <a:lnTo>
                    <a:pt x="1338" y="300"/>
                  </a:lnTo>
                  <a:lnTo>
                    <a:pt x="1399" y="260"/>
                  </a:lnTo>
                  <a:lnTo>
                    <a:pt x="1463" y="220"/>
                  </a:lnTo>
                  <a:close/>
                  <a:moveTo>
                    <a:pt x="2922" y="60"/>
                  </a:moveTo>
                  <a:lnTo>
                    <a:pt x="2792" y="60"/>
                  </a:lnTo>
                  <a:lnTo>
                    <a:pt x="2725" y="80"/>
                  </a:lnTo>
                  <a:lnTo>
                    <a:pt x="2655" y="120"/>
                  </a:lnTo>
                  <a:lnTo>
                    <a:pt x="2584" y="160"/>
                  </a:lnTo>
                  <a:lnTo>
                    <a:pt x="2493" y="200"/>
                  </a:lnTo>
                  <a:lnTo>
                    <a:pt x="3204" y="200"/>
                  </a:lnTo>
                  <a:lnTo>
                    <a:pt x="3173" y="180"/>
                  </a:lnTo>
                  <a:lnTo>
                    <a:pt x="3110" y="120"/>
                  </a:lnTo>
                  <a:lnTo>
                    <a:pt x="2922" y="60"/>
                  </a:lnTo>
                  <a:close/>
                  <a:moveTo>
                    <a:pt x="4447" y="120"/>
                  </a:moveTo>
                  <a:lnTo>
                    <a:pt x="4339" y="120"/>
                  </a:lnTo>
                  <a:lnTo>
                    <a:pt x="4411" y="140"/>
                  </a:lnTo>
                  <a:lnTo>
                    <a:pt x="4447" y="160"/>
                  </a:lnTo>
                  <a:lnTo>
                    <a:pt x="4447" y="120"/>
                  </a:lnTo>
                  <a:close/>
                  <a:moveTo>
                    <a:pt x="2455" y="0"/>
                  </a:moveTo>
                  <a:lnTo>
                    <a:pt x="2094" y="0"/>
                  </a:lnTo>
                  <a:lnTo>
                    <a:pt x="2080" y="20"/>
                  </a:lnTo>
                  <a:lnTo>
                    <a:pt x="2019" y="80"/>
                  </a:lnTo>
                  <a:lnTo>
                    <a:pt x="1958" y="100"/>
                  </a:lnTo>
                  <a:lnTo>
                    <a:pt x="2357" y="100"/>
                  </a:lnTo>
                  <a:lnTo>
                    <a:pt x="2388" y="60"/>
                  </a:lnTo>
                  <a:lnTo>
                    <a:pt x="2440" y="20"/>
                  </a:lnTo>
                  <a:lnTo>
                    <a:pt x="2455" y="0"/>
                  </a:lnTo>
                  <a:close/>
                </a:path>
              </a:pathLst>
            </a:custGeom>
            <a:solidFill>
              <a:srgbClr val="FFFFFF">
                <a:alpha val="5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cxnSp>
          <p:nvCxnSpPr>
            <p:cNvPr id="12" name="Line 9">
              <a:extLst>
                <a:ext uri="{FF2B5EF4-FFF2-40B4-BE49-F238E27FC236}">
                  <a16:creationId xmlns:a16="http://schemas.microsoft.com/office/drawing/2014/main" id="{2A1D9FFF-6351-2752-BAB7-856F234F926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49" y="932"/>
              <a:ext cx="0" cy="1222"/>
            </a:xfrm>
            <a:prstGeom prst="line">
              <a:avLst/>
            </a:prstGeom>
            <a:noFill/>
            <a:ln w="12700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4" name="docshape6">
              <a:extLst>
                <a:ext uri="{FF2B5EF4-FFF2-40B4-BE49-F238E27FC236}">
                  <a16:creationId xmlns:a16="http://schemas.microsoft.com/office/drawing/2014/main" id="{ACE4FF1C-8655-3F64-10E2-E599E8D78988}"/>
                </a:ext>
              </a:extLst>
            </p:cNvPr>
            <p:cNvPicPr>
              <a:picLocks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" y="133"/>
              <a:ext cx="6348" cy="25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8ABF2042-C398-B901-7C38-D1D8108C172A}"/>
              </a:ext>
            </a:extLst>
          </p:cNvPr>
          <p:cNvSpPr txBox="1"/>
          <p:nvPr/>
        </p:nvSpPr>
        <p:spPr>
          <a:xfrm>
            <a:off x="1379280" y="4129215"/>
            <a:ext cx="4921767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Manuel “Manny” Supervielle</a:t>
            </a:r>
            <a:br>
              <a:rPr lang="en-US" sz="10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lang="en-US" sz="1000" b="1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President</a:t>
            </a:r>
            <a:br>
              <a:rPr lang="en-US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lang="en-US" sz="1600" b="1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Veritas Assurance Partners, LLC</a:t>
            </a:r>
            <a:br>
              <a:rPr lang="en-US" sz="120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r>
              <a:rPr lang="en-US" sz="105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Service-Disabled Veteran Owned Small Business (SDVOSB)</a:t>
            </a:r>
            <a:endParaRPr lang="en-US" dirty="0">
              <a:solidFill>
                <a:srgbClr val="0070C0"/>
              </a:solidFill>
              <a:effectLst/>
            </a:endParaRPr>
          </a:p>
          <a:p>
            <a:r>
              <a:rPr lang="en-US" sz="1050" b="1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Minority Business Enterprise (MBE)</a:t>
            </a:r>
            <a:br>
              <a:rPr lang="en-US" sz="1200" b="1" dirty="0">
                <a:solidFill>
                  <a:srgbClr val="091974"/>
                </a:solidFill>
                <a:effectLst/>
                <a:latin typeface="Arial" panose="020B0604020202020204" pitchFamily="34" charset="0"/>
              </a:rPr>
            </a:b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A9A2033-AE73-9F56-D927-046F5ADFE919}"/>
              </a:ext>
            </a:extLst>
          </p:cNvPr>
          <p:cNvSpPr txBox="1"/>
          <p:nvPr/>
        </p:nvSpPr>
        <p:spPr>
          <a:xfrm>
            <a:off x="6958637" y="4244477"/>
            <a:ext cx="394773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msupervielle@veritasap.com</a:t>
            </a:r>
            <a:endParaRPr lang="en-US" sz="2000" b="1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endParaRPr lang="en-US" sz="20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r>
              <a:rPr lang="en-US" sz="20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Tel   305.215.8002</a:t>
            </a:r>
            <a:br>
              <a:rPr lang="en-US" sz="20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</a:br>
            <a:endParaRPr lang="en-US" sz="2000" b="1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  <a:p>
            <a:pPr rtl="0"/>
            <a:r>
              <a:rPr lang="en-US" sz="2000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www.</a:t>
            </a:r>
            <a:r>
              <a:rPr lang="en-US" sz="2000" b="1" i="0" u="sng" dirty="0">
                <a:solidFill>
                  <a:srgbClr val="0070C0"/>
                </a:solidFill>
                <a:effectLst/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veritasap.com</a:t>
            </a:r>
            <a:endParaRPr lang="en-US" sz="2000" b="1" i="0" dirty="0"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805615"/>
      </p:ext>
    </p:extLst>
  </p:cSld>
  <p:clrMapOvr>
    <a:masterClrMapping/>
  </p:clrMapOvr>
</p:sld>
</file>

<file path=ppt/theme/theme1.xml><?xml version="1.0" encoding="utf-8"?>
<a:theme xmlns:a="http://schemas.openxmlformats.org/drawingml/2006/main" name="ExploreVTI">
  <a:themeElements>
    <a:clrScheme name="AnalogousFromLightSeedLeftStep">
      <a:dk1>
        <a:srgbClr val="000000"/>
      </a:dk1>
      <a:lt1>
        <a:srgbClr val="FFFFFF"/>
      </a:lt1>
      <a:dk2>
        <a:srgbClr val="213A3B"/>
      </a:dk2>
      <a:lt2>
        <a:srgbClr val="E8E5E2"/>
      </a:lt2>
      <a:accent1>
        <a:srgbClr val="81A6C4"/>
      </a:accent1>
      <a:accent2>
        <a:srgbClr val="6EADAF"/>
      </a:accent2>
      <a:accent3>
        <a:srgbClr val="7BAC99"/>
      </a:accent3>
      <a:accent4>
        <a:srgbClr val="6EAF7B"/>
      </a:accent4>
      <a:accent5>
        <a:srgbClr val="86AC7B"/>
      </a:accent5>
      <a:accent6>
        <a:srgbClr val="93AA6B"/>
      </a:accent6>
      <a:hlink>
        <a:srgbClr val="9F795B"/>
      </a:hlink>
      <a:folHlink>
        <a:srgbClr val="7F7F7F"/>
      </a:folHlink>
    </a:clrScheme>
    <a:fontScheme name="Custom 23">
      <a:majorFont>
        <a:latin typeface="Sagona 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541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ExploreVTI</vt:lpstr>
      <vt:lpstr>PowerPoint Presentation</vt:lpstr>
      <vt:lpstr>Three practical points for advising American corporate clients concerning Human Rights (HR) compliance overseas</vt:lpstr>
      <vt:lpstr>Educate on the more expansive views towards Human Rights globally as compared to the American perspective </vt:lpstr>
      <vt:lpstr>Advise corporate clients on risk reduction measures and investigations when operating overseas to avoid Human Rights pitfalls</vt:lpstr>
      <vt:lpstr>Implement thoughtful, comprehensive and culturally sound plan to defend against nefarious actors’ false or exaggerated accusations of Human Rights violations  </vt:lpstr>
      <vt:lpstr>SUMMARY: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Manuel Supervielle</dc:creator>
  <cp:lastModifiedBy>Manuel Supervielle</cp:lastModifiedBy>
  <cp:revision>89</cp:revision>
  <dcterms:created xsi:type="dcterms:W3CDTF">2024-12-04T21:23:14Z</dcterms:created>
  <dcterms:modified xsi:type="dcterms:W3CDTF">2024-12-09T13:12:45Z</dcterms:modified>
</cp:coreProperties>
</file>