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7" r:id="rId2"/>
    <p:sldId id="447" r:id="rId3"/>
    <p:sldId id="450" r:id="rId4"/>
    <p:sldId id="452" r:id="rId5"/>
    <p:sldId id="448" r:id="rId6"/>
    <p:sldId id="463" r:id="rId7"/>
    <p:sldId id="451" r:id="rId8"/>
    <p:sldId id="464" r:id="rId9"/>
    <p:sldId id="460" r:id="rId10"/>
    <p:sldId id="461" r:id="rId11"/>
    <p:sldId id="465" r:id="rId12"/>
    <p:sldId id="466" r:id="rId13"/>
    <p:sldId id="467" r:id="rId14"/>
    <p:sldId id="471" r:id="rId15"/>
    <p:sldId id="477" r:id="rId16"/>
    <p:sldId id="468" r:id="rId17"/>
    <p:sldId id="473" r:id="rId18"/>
    <p:sldId id="472" r:id="rId19"/>
    <p:sldId id="475" r:id="rId20"/>
    <p:sldId id="474" r:id="rId21"/>
    <p:sldId id="469" r:id="rId22"/>
    <p:sldId id="476" r:id="rId23"/>
    <p:sldId id="262"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F3E0997-C487-46F0-A891-76700673E896}">
          <p14:sldIdLst>
            <p14:sldId id="257"/>
          </p14:sldIdLst>
        </p14:section>
        <p14:section name="Practice Areas" id="{8C7A1DF8-43C6-4A7F-AE3A-A62564229B55}">
          <p14:sldIdLst>
            <p14:sldId id="447"/>
            <p14:sldId id="450"/>
            <p14:sldId id="452"/>
            <p14:sldId id="448"/>
            <p14:sldId id="463"/>
            <p14:sldId id="451"/>
            <p14:sldId id="464"/>
            <p14:sldId id="460"/>
            <p14:sldId id="461"/>
            <p14:sldId id="465"/>
            <p14:sldId id="466"/>
            <p14:sldId id="467"/>
            <p14:sldId id="471"/>
            <p14:sldId id="477"/>
            <p14:sldId id="468"/>
            <p14:sldId id="473"/>
            <p14:sldId id="472"/>
            <p14:sldId id="475"/>
            <p14:sldId id="474"/>
            <p14:sldId id="469"/>
            <p14:sldId id="476"/>
          </p14:sldIdLst>
        </p14:section>
        <p14:section name="Closing" id="{ECB05BB0-56A2-443B-92B6-1C6BC3CCEDA6}">
          <p14:sldIdLst>
            <p14:sldId id="262"/>
          </p14:sldIdLst>
        </p14:section>
      </p14:sectionLst>
    </p:ext>
    <p:ext uri="{EFAFB233-063F-42B5-8137-9DF3F51BA10A}">
      <p15:sldGuideLst xmlns:p15="http://schemas.microsoft.com/office/powerpoint/2012/main">
        <p15:guide id="1" orient="horz" pos="1152" userDrawn="1">
          <p15:clr>
            <a:srgbClr val="A4A3A4"/>
          </p15:clr>
        </p15:guide>
        <p15:guide id="2" pos="504" userDrawn="1">
          <p15:clr>
            <a:srgbClr val="A4A3A4"/>
          </p15:clr>
        </p15:guide>
        <p15:guide id="3" orient="horz" pos="360" userDrawn="1">
          <p15:clr>
            <a:srgbClr val="A4A3A4"/>
          </p15:clr>
        </p15:guide>
        <p15:guide id="4" pos="2880" userDrawn="1">
          <p15:clr>
            <a:srgbClr val="A4A3A4"/>
          </p15:clr>
        </p15:guide>
        <p15:guide id="5" orient="horz" pos="2928" userDrawn="1">
          <p15:clr>
            <a:srgbClr val="A4A3A4"/>
          </p15:clr>
        </p15:guide>
        <p15:guide id="6" orient="horz" pos="2400" userDrawn="1">
          <p15:clr>
            <a:srgbClr val="A4A3A4"/>
          </p15:clr>
        </p15:guide>
        <p15:guide id="7" orient="horz" pos="3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0EF"/>
    <a:srgbClr val="A50021"/>
    <a:srgbClr val="005091"/>
    <a:srgbClr val="F44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83304" autoAdjust="0"/>
  </p:normalViewPr>
  <p:slideViewPr>
    <p:cSldViewPr snapToGrid="0" showGuides="1">
      <p:cViewPr varScale="1">
        <p:scale>
          <a:sx n="64" d="100"/>
          <a:sy n="64" d="100"/>
        </p:scale>
        <p:origin x="1364" y="36"/>
      </p:cViewPr>
      <p:guideLst>
        <p:guide orient="horz" pos="1152"/>
        <p:guide pos="504"/>
        <p:guide orient="horz" pos="360"/>
        <p:guide pos="2880"/>
        <p:guide orient="horz" pos="2928"/>
        <p:guide orient="horz" pos="2400"/>
        <p:guide orient="horz" pos="3384"/>
      </p:guideLst>
    </p:cSldViewPr>
  </p:slideViewPr>
  <p:outlineViewPr>
    <p:cViewPr>
      <p:scale>
        <a:sx n="33" d="100"/>
        <a:sy n="33" d="100"/>
      </p:scale>
      <p:origin x="0" y="-2505"/>
    </p:cViewPr>
  </p:outlineViewPr>
  <p:notesTextViewPr>
    <p:cViewPr>
      <p:scale>
        <a:sx n="1" d="1"/>
        <a:sy n="1" d="1"/>
      </p:scale>
      <p:origin x="0" y="0"/>
    </p:cViewPr>
  </p:notesTextViewPr>
  <p:sorterViewPr>
    <p:cViewPr varScale="1">
      <p:scale>
        <a:sx n="1" d="1"/>
        <a:sy n="1" d="1"/>
      </p:scale>
      <p:origin x="0" y="-5814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presProps" Target="presProps.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notesMaster" Target="notesMasters/notesMaster1.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tableStyles" Target="tableStyles.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theme" Target="theme/theme1.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viewProps" Target="viewProps.xml" Id="rId27" /><Relationship Type="http://schemas.openxmlformats.org/officeDocument/2006/relationships/customXml" Target="/customXML/item.xml" Id="imanage.xml" /></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image" Target="../media/image37.jp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image" Target="../media/image3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61D4D-B599-4977-AC72-6328ADFD4A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9F3DFF2-5E79-498B-B7FE-F2CA2B768BB6}">
      <dgm:prSet phldrT="[Text]"/>
      <dgm:spPr>
        <a:solidFill>
          <a:schemeClr val="accent3">
            <a:lumMod val="90000"/>
            <a:lumOff val="10000"/>
          </a:schemeClr>
        </a:solidFill>
      </dgm:spPr>
      <dgm:t>
        <a:bodyPr/>
        <a:lstStyle/>
        <a:p>
          <a:r>
            <a:rPr lang="en-US" dirty="0"/>
            <a:t>Company or Organization</a:t>
          </a:r>
        </a:p>
      </dgm:t>
    </dgm:pt>
    <dgm:pt modelId="{5C222149-C9E3-4FEC-A28E-B199649CB0C1}" type="parTrans" cxnId="{F2E78634-3238-4BF0-8BAF-3F86F332561B}">
      <dgm:prSet/>
      <dgm:spPr/>
      <dgm:t>
        <a:bodyPr/>
        <a:lstStyle/>
        <a:p>
          <a:endParaRPr lang="en-US"/>
        </a:p>
      </dgm:t>
    </dgm:pt>
    <dgm:pt modelId="{19F0904F-6147-47DE-B861-9A4422DC3BED}" type="sibTrans" cxnId="{F2E78634-3238-4BF0-8BAF-3F86F332561B}">
      <dgm:prSet/>
      <dgm:spPr/>
      <dgm:t>
        <a:bodyPr/>
        <a:lstStyle/>
        <a:p>
          <a:endParaRPr lang="en-US"/>
        </a:p>
      </dgm:t>
    </dgm:pt>
    <dgm:pt modelId="{ACA249EF-7871-42A2-9984-037508274CB3}">
      <dgm:prSet phldrT="[Text]"/>
      <dgm:spPr>
        <a:solidFill>
          <a:schemeClr val="accent3">
            <a:lumMod val="50000"/>
            <a:lumOff val="50000"/>
          </a:schemeClr>
        </a:solidFill>
      </dgm:spPr>
      <dgm:t>
        <a:bodyPr/>
        <a:lstStyle/>
        <a:p>
          <a:r>
            <a:rPr lang="en-US" dirty="0"/>
            <a:t>Headquartered in a Designated County</a:t>
          </a:r>
        </a:p>
      </dgm:t>
    </dgm:pt>
    <dgm:pt modelId="{1F9F25FF-C481-4397-8BEC-3232AD7E21F1}" type="parTrans" cxnId="{BDEBC043-52FC-435C-B753-C3C9673928A3}">
      <dgm:prSet/>
      <dgm:spPr/>
      <dgm:t>
        <a:bodyPr/>
        <a:lstStyle/>
        <a:p>
          <a:endParaRPr lang="en-US"/>
        </a:p>
      </dgm:t>
    </dgm:pt>
    <dgm:pt modelId="{4286D990-0E3E-4F8B-9EE6-DAEB03931E82}" type="sibTrans" cxnId="{BDEBC043-52FC-435C-B753-C3C9673928A3}">
      <dgm:prSet/>
      <dgm:spPr/>
      <dgm:t>
        <a:bodyPr/>
        <a:lstStyle/>
        <a:p>
          <a:endParaRPr lang="en-US"/>
        </a:p>
      </dgm:t>
    </dgm:pt>
    <dgm:pt modelId="{9DF24B4C-9986-49AA-BA30-34646624EC0D}">
      <dgm:prSet phldrT="[Text]" custT="1"/>
      <dgm:spPr>
        <a:solidFill>
          <a:schemeClr val="accent3">
            <a:lumMod val="50000"/>
            <a:lumOff val="50000"/>
          </a:schemeClr>
        </a:solidFill>
      </dgm:spPr>
      <dgm:t>
        <a:bodyPr/>
        <a:lstStyle/>
        <a:p>
          <a:r>
            <a:rPr lang="en-US" sz="1400" dirty="0"/>
            <a:t>Directly or indirectly held or controlled by the government of a Designated County</a:t>
          </a:r>
        </a:p>
      </dgm:t>
    </dgm:pt>
    <dgm:pt modelId="{BFB005D0-3EA6-4229-9ACA-C353CD894063}" type="parTrans" cxnId="{786E01A9-656D-4091-BC83-AB30A5AC444C}">
      <dgm:prSet/>
      <dgm:spPr/>
      <dgm:t>
        <a:bodyPr/>
        <a:lstStyle/>
        <a:p>
          <a:endParaRPr lang="en-US"/>
        </a:p>
      </dgm:t>
    </dgm:pt>
    <dgm:pt modelId="{2DC1F36B-800D-4525-A163-3B73981D1D73}" type="sibTrans" cxnId="{786E01A9-656D-4091-BC83-AB30A5AC444C}">
      <dgm:prSet/>
      <dgm:spPr/>
      <dgm:t>
        <a:bodyPr/>
        <a:lstStyle/>
        <a:p>
          <a:endParaRPr lang="en-US"/>
        </a:p>
      </dgm:t>
    </dgm:pt>
    <dgm:pt modelId="{50395FE6-B609-474D-8143-F18C3B5D53CF}">
      <dgm:prSet phldrT="[Text]" custT="1"/>
      <dgm:spPr>
        <a:solidFill>
          <a:schemeClr val="accent3">
            <a:lumMod val="50000"/>
            <a:lumOff val="50000"/>
          </a:schemeClr>
        </a:solidFill>
      </dgm:spPr>
      <dgm:t>
        <a:bodyPr/>
        <a:lstStyle/>
        <a:p>
          <a:r>
            <a:rPr lang="en-US" sz="1200" dirty="0"/>
            <a:t>Owned by or the majority of stock or other ownership interest is held or controlled by prohibited individuals</a:t>
          </a:r>
        </a:p>
      </dgm:t>
    </dgm:pt>
    <dgm:pt modelId="{A576F2AC-B13C-41E8-A2E6-A93439184578}" type="parTrans" cxnId="{2E9A6352-DB03-45A5-BB68-F1C3358114B2}">
      <dgm:prSet/>
      <dgm:spPr/>
      <dgm:t>
        <a:bodyPr/>
        <a:lstStyle/>
        <a:p>
          <a:endParaRPr lang="en-US"/>
        </a:p>
      </dgm:t>
    </dgm:pt>
    <dgm:pt modelId="{41C5EC9D-0AB0-46E7-8EBC-589447F253FA}" type="sibTrans" cxnId="{2E9A6352-DB03-45A5-BB68-F1C3358114B2}">
      <dgm:prSet/>
      <dgm:spPr/>
      <dgm:t>
        <a:bodyPr/>
        <a:lstStyle/>
        <a:p>
          <a:endParaRPr lang="en-US"/>
        </a:p>
      </dgm:t>
    </dgm:pt>
    <dgm:pt modelId="{6D37B235-68AC-4C04-AA58-6C9030367CC5}">
      <dgm:prSet phldrT="[Text]" custT="1"/>
      <dgm:spPr>
        <a:solidFill>
          <a:schemeClr val="accent3">
            <a:lumMod val="50000"/>
            <a:lumOff val="50000"/>
          </a:schemeClr>
        </a:solidFill>
      </dgm:spPr>
      <dgm:t>
        <a:bodyPr/>
        <a:lstStyle/>
        <a:p>
          <a:r>
            <a:rPr lang="en-US" sz="1200" dirty="0"/>
            <a:t>Owned by or the majority of stock or other ownership interest is held or controlled by prohibited companies or organizations</a:t>
          </a:r>
        </a:p>
      </dgm:t>
    </dgm:pt>
    <dgm:pt modelId="{4F8601CF-4A43-459A-BB0A-5EBADD446FC4}" type="parTrans" cxnId="{3B148058-A64B-4419-8E3D-21856CF89655}">
      <dgm:prSet/>
      <dgm:spPr/>
      <dgm:t>
        <a:bodyPr/>
        <a:lstStyle/>
        <a:p>
          <a:endParaRPr lang="en-US"/>
        </a:p>
      </dgm:t>
    </dgm:pt>
    <dgm:pt modelId="{D64E0156-68E4-436F-9C65-AB305A70EEFA}" type="sibTrans" cxnId="{3B148058-A64B-4419-8E3D-21856CF89655}">
      <dgm:prSet/>
      <dgm:spPr/>
      <dgm:t>
        <a:bodyPr/>
        <a:lstStyle/>
        <a:p>
          <a:endParaRPr lang="en-US"/>
        </a:p>
      </dgm:t>
    </dgm:pt>
    <dgm:pt modelId="{43B397D2-307F-4744-BB7E-C33352ADD1DC}" type="pres">
      <dgm:prSet presAssocID="{C4861D4D-B599-4977-AC72-6328ADFD4AAE}" presName="Name0" presStyleCnt="0">
        <dgm:presLayoutVars>
          <dgm:chMax val="1"/>
          <dgm:dir/>
          <dgm:animLvl val="ctr"/>
          <dgm:resizeHandles val="exact"/>
        </dgm:presLayoutVars>
      </dgm:prSet>
      <dgm:spPr/>
    </dgm:pt>
    <dgm:pt modelId="{ED705166-0827-4A1F-99A5-E889B09E695E}" type="pres">
      <dgm:prSet presAssocID="{29F3DFF2-5E79-498B-B7FE-F2CA2B768BB6}" presName="centerShape" presStyleLbl="node0" presStyleIdx="0" presStyleCnt="1" custScaleX="82418" custScaleY="77069"/>
      <dgm:spPr/>
    </dgm:pt>
    <dgm:pt modelId="{2619DA45-F585-4064-ABAD-3D7C60EA2800}" type="pres">
      <dgm:prSet presAssocID="{ACA249EF-7871-42A2-9984-037508274CB3}" presName="node" presStyleLbl="node1" presStyleIdx="0" presStyleCnt="4" custScaleX="175559" custScaleY="127468">
        <dgm:presLayoutVars>
          <dgm:bulletEnabled val="1"/>
        </dgm:presLayoutVars>
      </dgm:prSet>
      <dgm:spPr/>
    </dgm:pt>
    <dgm:pt modelId="{A877DDA0-7E76-482D-A385-6C25F7AA62ED}" type="pres">
      <dgm:prSet presAssocID="{ACA249EF-7871-42A2-9984-037508274CB3}" presName="dummy" presStyleCnt="0"/>
      <dgm:spPr/>
    </dgm:pt>
    <dgm:pt modelId="{0EA263B6-2BF7-4B8C-B700-F3C371036FBA}" type="pres">
      <dgm:prSet presAssocID="{4286D990-0E3E-4F8B-9EE6-DAEB03931E82}" presName="sibTrans" presStyleLbl="sibTrans2D1" presStyleIdx="0" presStyleCnt="4"/>
      <dgm:spPr/>
    </dgm:pt>
    <dgm:pt modelId="{E682D1F7-69AF-464F-94EE-0A5DDA3B3172}" type="pres">
      <dgm:prSet presAssocID="{9DF24B4C-9986-49AA-BA30-34646624EC0D}" presName="node" presStyleLbl="node1" presStyleIdx="1" presStyleCnt="4" custScaleX="174031" custScaleY="140523">
        <dgm:presLayoutVars>
          <dgm:bulletEnabled val="1"/>
        </dgm:presLayoutVars>
      </dgm:prSet>
      <dgm:spPr/>
    </dgm:pt>
    <dgm:pt modelId="{AB973D2B-3E33-4936-94B8-B36526D16FAA}" type="pres">
      <dgm:prSet presAssocID="{9DF24B4C-9986-49AA-BA30-34646624EC0D}" presName="dummy" presStyleCnt="0"/>
      <dgm:spPr/>
    </dgm:pt>
    <dgm:pt modelId="{6E4260B0-1B20-4D38-ACDF-C50C7A1714B0}" type="pres">
      <dgm:prSet presAssocID="{2DC1F36B-800D-4525-A163-3B73981D1D73}" presName="sibTrans" presStyleLbl="sibTrans2D1" presStyleIdx="1" presStyleCnt="4"/>
      <dgm:spPr/>
    </dgm:pt>
    <dgm:pt modelId="{B6085CB9-8C96-4309-94AD-74C18A623A87}" type="pres">
      <dgm:prSet presAssocID="{50395FE6-B609-474D-8143-F18C3B5D53CF}" presName="node" presStyleLbl="node1" presStyleIdx="2" presStyleCnt="4" custScaleX="179466" custScaleY="126279">
        <dgm:presLayoutVars>
          <dgm:bulletEnabled val="1"/>
        </dgm:presLayoutVars>
      </dgm:prSet>
      <dgm:spPr/>
    </dgm:pt>
    <dgm:pt modelId="{8472D56F-92A6-4664-95DA-07A4F23C8300}" type="pres">
      <dgm:prSet presAssocID="{50395FE6-B609-474D-8143-F18C3B5D53CF}" presName="dummy" presStyleCnt="0"/>
      <dgm:spPr/>
    </dgm:pt>
    <dgm:pt modelId="{DCC24392-B7A4-4AA8-AE8A-A7C9C8E0EF38}" type="pres">
      <dgm:prSet presAssocID="{41C5EC9D-0AB0-46E7-8EBC-589447F253FA}" presName="sibTrans" presStyleLbl="sibTrans2D1" presStyleIdx="2" presStyleCnt="4"/>
      <dgm:spPr/>
    </dgm:pt>
    <dgm:pt modelId="{173AA6C3-D5C2-4AFA-B1EF-08A220061F81}" type="pres">
      <dgm:prSet presAssocID="{6D37B235-68AC-4C04-AA58-6C9030367CC5}" presName="node" presStyleLbl="node1" presStyleIdx="3" presStyleCnt="4" custScaleX="172176" custScaleY="129584">
        <dgm:presLayoutVars>
          <dgm:bulletEnabled val="1"/>
        </dgm:presLayoutVars>
      </dgm:prSet>
      <dgm:spPr/>
    </dgm:pt>
    <dgm:pt modelId="{22672B12-C017-4DD2-BBA3-C722CD75A40F}" type="pres">
      <dgm:prSet presAssocID="{6D37B235-68AC-4C04-AA58-6C9030367CC5}" presName="dummy" presStyleCnt="0"/>
      <dgm:spPr/>
    </dgm:pt>
    <dgm:pt modelId="{3C30BB5F-7109-4F74-A880-C9FDCBE97626}" type="pres">
      <dgm:prSet presAssocID="{D64E0156-68E4-436F-9C65-AB305A70EEFA}" presName="sibTrans" presStyleLbl="sibTrans2D1" presStyleIdx="3" presStyleCnt="4"/>
      <dgm:spPr/>
    </dgm:pt>
  </dgm:ptLst>
  <dgm:cxnLst>
    <dgm:cxn modelId="{67DFBF1C-1D7A-4163-A210-FFF3C1B46AA8}" type="presOf" srcId="{50395FE6-B609-474D-8143-F18C3B5D53CF}" destId="{B6085CB9-8C96-4309-94AD-74C18A623A87}" srcOrd="0" destOrd="0" presId="urn:microsoft.com/office/officeart/2005/8/layout/radial6"/>
    <dgm:cxn modelId="{F2E78634-3238-4BF0-8BAF-3F86F332561B}" srcId="{C4861D4D-B599-4977-AC72-6328ADFD4AAE}" destId="{29F3DFF2-5E79-498B-B7FE-F2CA2B768BB6}" srcOrd="0" destOrd="0" parTransId="{5C222149-C9E3-4FEC-A28E-B199649CB0C1}" sibTransId="{19F0904F-6147-47DE-B861-9A4422DC3BED}"/>
    <dgm:cxn modelId="{BDEBC043-52FC-435C-B753-C3C9673928A3}" srcId="{29F3DFF2-5E79-498B-B7FE-F2CA2B768BB6}" destId="{ACA249EF-7871-42A2-9984-037508274CB3}" srcOrd="0" destOrd="0" parTransId="{1F9F25FF-C481-4397-8BEC-3232AD7E21F1}" sibTransId="{4286D990-0E3E-4F8B-9EE6-DAEB03931E82}"/>
    <dgm:cxn modelId="{9761A767-1FE1-4BF0-B897-D5B6E2A313B4}" type="presOf" srcId="{2DC1F36B-800D-4525-A163-3B73981D1D73}" destId="{6E4260B0-1B20-4D38-ACDF-C50C7A1714B0}" srcOrd="0" destOrd="0" presId="urn:microsoft.com/office/officeart/2005/8/layout/radial6"/>
    <dgm:cxn modelId="{A04FC54A-BD53-4904-9604-233ED26D3FB5}" type="presOf" srcId="{D64E0156-68E4-436F-9C65-AB305A70EEFA}" destId="{3C30BB5F-7109-4F74-A880-C9FDCBE97626}" srcOrd="0" destOrd="0" presId="urn:microsoft.com/office/officeart/2005/8/layout/radial6"/>
    <dgm:cxn modelId="{2E9A6352-DB03-45A5-BB68-F1C3358114B2}" srcId="{29F3DFF2-5E79-498B-B7FE-F2CA2B768BB6}" destId="{50395FE6-B609-474D-8143-F18C3B5D53CF}" srcOrd="2" destOrd="0" parTransId="{A576F2AC-B13C-41E8-A2E6-A93439184578}" sibTransId="{41C5EC9D-0AB0-46E7-8EBC-589447F253FA}"/>
    <dgm:cxn modelId="{3B148058-A64B-4419-8E3D-21856CF89655}" srcId="{29F3DFF2-5E79-498B-B7FE-F2CA2B768BB6}" destId="{6D37B235-68AC-4C04-AA58-6C9030367CC5}" srcOrd="3" destOrd="0" parTransId="{4F8601CF-4A43-459A-BB0A-5EBADD446FC4}" sibTransId="{D64E0156-68E4-436F-9C65-AB305A70EEFA}"/>
    <dgm:cxn modelId="{442EE994-2702-4C8D-9E61-BFC7DAD7021C}" type="presOf" srcId="{29F3DFF2-5E79-498B-B7FE-F2CA2B768BB6}" destId="{ED705166-0827-4A1F-99A5-E889B09E695E}" srcOrd="0" destOrd="0" presId="urn:microsoft.com/office/officeart/2005/8/layout/radial6"/>
    <dgm:cxn modelId="{786E01A9-656D-4091-BC83-AB30A5AC444C}" srcId="{29F3DFF2-5E79-498B-B7FE-F2CA2B768BB6}" destId="{9DF24B4C-9986-49AA-BA30-34646624EC0D}" srcOrd="1" destOrd="0" parTransId="{BFB005D0-3EA6-4229-9ACA-C353CD894063}" sibTransId="{2DC1F36B-800D-4525-A163-3B73981D1D73}"/>
    <dgm:cxn modelId="{40685BAF-F4F0-440B-92EA-584CBE62C5EF}" type="presOf" srcId="{41C5EC9D-0AB0-46E7-8EBC-589447F253FA}" destId="{DCC24392-B7A4-4AA8-AE8A-A7C9C8E0EF38}" srcOrd="0" destOrd="0" presId="urn:microsoft.com/office/officeart/2005/8/layout/radial6"/>
    <dgm:cxn modelId="{1A7599C2-CC8B-4F72-9C67-1EAF586F6D63}" type="presOf" srcId="{9DF24B4C-9986-49AA-BA30-34646624EC0D}" destId="{E682D1F7-69AF-464F-94EE-0A5DDA3B3172}" srcOrd="0" destOrd="0" presId="urn:microsoft.com/office/officeart/2005/8/layout/radial6"/>
    <dgm:cxn modelId="{41CEC5DE-9AC2-4038-8D6D-1A26CC302272}" type="presOf" srcId="{6D37B235-68AC-4C04-AA58-6C9030367CC5}" destId="{173AA6C3-D5C2-4AFA-B1EF-08A220061F81}" srcOrd="0" destOrd="0" presId="urn:microsoft.com/office/officeart/2005/8/layout/radial6"/>
    <dgm:cxn modelId="{F30822E4-3D10-4E7D-937D-D87D88BB31C9}" type="presOf" srcId="{4286D990-0E3E-4F8B-9EE6-DAEB03931E82}" destId="{0EA263B6-2BF7-4B8C-B700-F3C371036FBA}" srcOrd="0" destOrd="0" presId="urn:microsoft.com/office/officeart/2005/8/layout/radial6"/>
    <dgm:cxn modelId="{943244F0-66E8-4B08-A35C-565BA812692A}" type="presOf" srcId="{C4861D4D-B599-4977-AC72-6328ADFD4AAE}" destId="{43B397D2-307F-4744-BB7E-C33352ADD1DC}" srcOrd="0" destOrd="0" presId="urn:microsoft.com/office/officeart/2005/8/layout/radial6"/>
    <dgm:cxn modelId="{B0E79CF8-A6C8-47D1-A509-FA6A37CA15B2}" type="presOf" srcId="{ACA249EF-7871-42A2-9984-037508274CB3}" destId="{2619DA45-F585-4064-ABAD-3D7C60EA2800}" srcOrd="0" destOrd="0" presId="urn:microsoft.com/office/officeart/2005/8/layout/radial6"/>
    <dgm:cxn modelId="{11959669-89B4-460A-8D26-DD42AED6BFED}" type="presParOf" srcId="{43B397D2-307F-4744-BB7E-C33352ADD1DC}" destId="{ED705166-0827-4A1F-99A5-E889B09E695E}" srcOrd="0" destOrd="0" presId="urn:microsoft.com/office/officeart/2005/8/layout/radial6"/>
    <dgm:cxn modelId="{B51FBADA-4976-4E49-B35E-13B8E7F1EF4E}" type="presParOf" srcId="{43B397D2-307F-4744-BB7E-C33352ADD1DC}" destId="{2619DA45-F585-4064-ABAD-3D7C60EA2800}" srcOrd="1" destOrd="0" presId="urn:microsoft.com/office/officeart/2005/8/layout/radial6"/>
    <dgm:cxn modelId="{542AFD87-9AD9-418A-AC78-B391A6C4192C}" type="presParOf" srcId="{43B397D2-307F-4744-BB7E-C33352ADD1DC}" destId="{A877DDA0-7E76-482D-A385-6C25F7AA62ED}" srcOrd="2" destOrd="0" presId="urn:microsoft.com/office/officeart/2005/8/layout/radial6"/>
    <dgm:cxn modelId="{0029D9B4-D8E3-43D6-A983-0B22F3963279}" type="presParOf" srcId="{43B397D2-307F-4744-BB7E-C33352ADD1DC}" destId="{0EA263B6-2BF7-4B8C-B700-F3C371036FBA}" srcOrd="3" destOrd="0" presId="urn:microsoft.com/office/officeart/2005/8/layout/radial6"/>
    <dgm:cxn modelId="{D018E7C2-79FB-43F2-A3ED-5D7E9B606BF3}" type="presParOf" srcId="{43B397D2-307F-4744-BB7E-C33352ADD1DC}" destId="{E682D1F7-69AF-464F-94EE-0A5DDA3B3172}" srcOrd="4" destOrd="0" presId="urn:microsoft.com/office/officeart/2005/8/layout/radial6"/>
    <dgm:cxn modelId="{E92B6A2A-19B7-43D6-9912-F45A6B1D9AFE}" type="presParOf" srcId="{43B397D2-307F-4744-BB7E-C33352ADD1DC}" destId="{AB973D2B-3E33-4936-94B8-B36526D16FAA}" srcOrd="5" destOrd="0" presId="urn:microsoft.com/office/officeart/2005/8/layout/radial6"/>
    <dgm:cxn modelId="{1BD15E96-3B06-44CE-956B-26A16913FB13}" type="presParOf" srcId="{43B397D2-307F-4744-BB7E-C33352ADD1DC}" destId="{6E4260B0-1B20-4D38-ACDF-C50C7A1714B0}" srcOrd="6" destOrd="0" presId="urn:microsoft.com/office/officeart/2005/8/layout/radial6"/>
    <dgm:cxn modelId="{E9573FA0-408F-452F-9E4C-7AFA70BB279D}" type="presParOf" srcId="{43B397D2-307F-4744-BB7E-C33352ADD1DC}" destId="{B6085CB9-8C96-4309-94AD-74C18A623A87}" srcOrd="7" destOrd="0" presId="urn:microsoft.com/office/officeart/2005/8/layout/radial6"/>
    <dgm:cxn modelId="{A00B8FB2-12DE-4D1D-A4D6-2617BEB6EE0E}" type="presParOf" srcId="{43B397D2-307F-4744-BB7E-C33352ADD1DC}" destId="{8472D56F-92A6-4664-95DA-07A4F23C8300}" srcOrd="8" destOrd="0" presId="urn:microsoft.com/office/officeart/2005/8/layout/radial6"/>
    <dgm:cxn modelId="{422631FB-91D5-44FD-A61B-B1C7676B9F6F}" type="presParOf" srcId="{43B397D2-307F-4744-BB7E-C33352ADD1DC}" destId="{DCC24392-B7A4-4AA8-AE8A-A7C9C8E0EF38}" srcOrd="9" destOrd="0" presId="urn:microsoft.com/office/officeart/2005/8/layout/radial6"/>
    <dgm:cxn modelId="{CE7980AE-7EFA-481A-945D-D7E7B541285A}" type="presParOf" srcId="{43B397D2-307F-4744-BB7E-C33352ADD1DC}" destId="{173AA6C3-D5C2-4AFA-B1EF-08A220061F81}" srcOrd="10" destOrd="0" presId="urn:microsoft.com/office/officeart/2005/8/layout/radial6"/>
    <dgm:cxn modelId="{C86F73F5-1A03-48A2-895B-2AF713082559}" type="presParOf" srcId="{43B397D2-307F-4744-BB7E-C33352ADD1DC}" destId="{22672B12-C017-4DD2-BBA3-C722CD75A40F}" srcOrd="11" destOrd="0" presId="urn:microsoft.com/office/officeart/2005/8/layout/radial6"/>
    <dgm:cxn modelId="{2E6A926E-5937-4483-9627-439C3D8812F5}" type="presParOf" srcId="{43B397D2-307F-4744-BB7E-C33352ADD1DC}" destId="{3C30BB5F-7109-4F74-A880-C9FDCBE9762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861D4D-B599-4977-AC72-6328ADFD4AA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9F3DFF2-5E79-498B-B7FE-F2CA2B768BB6}">
      <dgm:prSet phldrT="[Text]"/>
      <dgm:spPr>
        <a:solidFill>
          <a:schemeClr val="accent6">
            <a:lumMod val="75000"/>
          </a:schemeClr>
        </a:solidFill>
        <a:ln>
          <a:solidFill>
            <a:srgbClr val="0070C0"/>
          </a:solidFill>
        </a:ln>
      </dgm:spPr>
      <dgm:t>
        <a:bodyPr/>
        <a:lstStyle/>
        <a:p>
          <a:r>
            <a:rPr lang="en-US" dirty="0"/>
            <a:t>An Individual who is</a:t>
          </a:r>
        </a:p>
      </dgm:t>
    </dgm:pt>
    <dgm:pt modelId="{5C222149-C9E3-4FEC-A28E-B199649CB0C1}" type="parTrans" cxnId="{F2E78634-3238-4BF0-8BAF-3F86F332561B}">
      <dgm:prSet/>
      <dgm:spPr/>
      <dgm:t>
        <a:bodyPr/>
        <a:lstStyle/>
        <a:p>
          <a:endParaRPr lang="en-US"/>
        </a:p>
      </dgm:t>
    </dgm:pt>
    <dgm:pt modelId="{19F0904F-6147-47DE-B861-9A4422DC3BED}" type="sibTrans" cxnId="{F2E78634-3238-4BF0-8BAF-3F86F332561B}">
      <dgm:prSet/>
      <dgm:spPr/>
      <dgm:t>
        <a:bodyPr/>
        <a:lstStyle/>
        <a:p>
          <a:endParaRPr lang="en-US"/>
        </a:p>
      </dgm:t>
    </dgm:pt>
    <dgm:pt modelId="{ACA249EF-7871-42A2-9984-037508274CB3}">
      <dgm:prSet phldrT="[Text]"/>
      <dgm:spPr>
        <a:solidFill>
          <a:srgbClr val="92D050"/>
        </a:solidFill>
      </dgm:spPr>
      <dgm:t>
        <a:bodyPr/>
        <a:lstStyle/>
        <a:p>
          <a:r>
            <a:rPr lang="en-US" dirty="0"/>
            <a:t>Domiciled in a designated country*</a:t>
          </a:r>
        </a:p>
      </dgm:t>
    </dgm:pt>
    <dgm:pt modelId="{1F9F25FF-C481-4397-8BEC-3232AD7E21F1}" type="parTrans" cxnId="{BDEBC043-52FC-435C-B753-C3C9673928A3}">
      <dgm:prSet/>
      <dgm:spPr/>
      <dgm:t>
        <a:bodyPr/>
        <a:lstStyle/>
        <a:p>
          <a:endParaRPr lang="en-US"/>
        </a:p>
      </dgm:t>
    </dgm:pt>
    <dgm:pt modelId="{4286D990-0E3E-4F8B-9EE6-DAEB03931E82}" type="sibTrans" cxnId="{BDEBC043-52FC-435C-B753-C3C9673928A3}">
      <dgm:prSet/>
      <dgm:spPr/>
      <dgm:t>
        <a:bodyPr/>
        <a:lstStyle/>
        <a:p>
          <a:endParaRPr lang="en-US"/>
        </a:p>
      </dgm:t>
    </dgm:pt>
    <dgm:pt modelId="{9DF24B4C-9986-49AA-BA30-34646624EC0D}">
      <dgm:prSet phldrT="[Text]" custT="1"/>
      <dgm:spPr>
        <a:solidFill>
          <a:srgbClr val="92D050"/>
        </a:solidFill>
      </dgm:spPr>
      <dgm:t>
        <a:bodyPr/>
        <a:lstStyle/>
        <a:p>
          <a:r>
            <a:rPr lang="en-US" sz="1400" dirty="0"/>
            <a:t>A citizen of a designated country domiciled outside the U.S. in a country other than a designated country and for which the individual has not completed the naturalization process to become a citizen</a:t>
          </a:r>
        </a:p>
      </dgm:t>
    </dgm:pt>
    <dgm:pt modelId="{BFB005D0-3EA6-4229-9ACA-C353CD894063}" type="parTrans" cxnId="{786E01A9-656D-4091-BC83-AB30A5AC444C}">
      <dgm:prSet/>
      <dgm:spPr/>
      <dgm:t>
        <a:bodyPr/>
        <a:lstStyle/>
        <a:p>
          <a:endParaRPr lang="en-US"/>
        </a:p>
      </dgm:t>
    </dgm:pt>
    <dgm:pt modelId="{2DC1F36B-800D-4525-A163-3B73981D1D73}" type="sibTrans" cxnId="{786E01A9-656D-4091-BC83-AB30A5AC444C}">
      <dgm:prSet/>
      <dgm:spPr/>
      <dgm:t>
        <a:bodyPr/>
        <a:lstStyle/>
        <a:p>
          <a:endParaRPr lang="en-US"/>
        </a:p>
      </dgm:t>
    </dgm:pt>
    <dgm:pt modelId="{50395FE6-B609-474D-8143-F18C3B5D53CF}">
      <dgm:prSet phldrT="[Text]" custT="1"/>
      <dgm:spPr>
        <a:solidFill>
          <a:srgbClr val="92D050"/>
        </a:solidFill>
      </dgm:spPr>
      <dgm:t>
        <a:bodyPr/>
        <a:lstStyle/>
        <a:p>
          <a:r>
            <a:rPr lang="en-US" sz="1400" dirty="0"/>
            <a:t>A citizen of a Designated Country who is unlawfully present in the U.S.</a:t>
          </a:r>
        </a:p>
      </dgm:t>
    </dgm:pt>
    <dgm:pt modelId="{A576F2AC-B13C-41E8-A2E6-A93439184578}" type="parTrans" cxnId="{2E9A6352-DB03-45A5-BB68-F1C3358114B2}">
      <dgm:prSet/>
      <dgm:spPr/>
      <dgm:t>
        <a:bodyPr/>
        <a:lstStyle/>
        <a:p>
          <a:endParaRPr lang="en-US"/>
        </a:p>
      </dgm:t>
    </dgm:pt>
    <dgm:pt modelId="{41C5EC9D-0AB0-46E7-8EBC-589447F253FA}" type="sibTrans" cxnId="{2E9A6352-DB03-45A5-BB68-F1C3358114B2}">
      <dgm:prSet/>
      <dgm:spPr/>
      <dgm:t>
        <a:bodyPr/>
        <a:lstStyle/>
        <a:p>
          <a:endParaRPr lang="en-US"/>
        </a:p>
      </dgm:t>
    </dgm:pt>
    <dgm:pt modelId="{6D37B235-68AC-4C04-AA58-6C9030367CC5}">
      <dgm:prSet phldrT="[Text]" custT="1"/>
      <dgm:spPr>
        <a:solidFill>
          <a:srgbClr val="92D050"/>
        </a:solidFill>
      </dgm:spPr>
      <dgm:t>
        <a:bodyPr/>
        <a:lstStyle/>
        <a:p>
          <a:r>
            <a:rPr lang="en-US" sz="1400" dirty="0"/>
            <a:t>A citizen of a country other than the U.S. that is acting as an agent or on behalf of a Designated Country</a:t>
          </a:r>
        </a:p>
      </dgm:t>
    </dgm:pt>
    <dgm:pt modelId="{4F8601CF-4A43-459A-BB0A-5EBADD446FC4}" type="parTrans" cxnId="{3B148058-A64B-4419-8E3D-21856CF89655}">
      <dgm:prSet/>
      <dgm:spPr/>
      <dgm:t>
        <a:bodyPr/>
        <a:lstStyle/>
        <a:p>
          <a:endParaRPr lang="en-US"/>
        </a:p>
      </dgm:t>
    </dgm:pt>
    <dgm:pt modelId="{D64E0156-68E4-436F-9C65-AB305A70EEFA}" type="sibTrans" cxnId="{3B148058-A64B-4419-8E3D-21856CF89655}">
      <dgm:prSet/>
      <dgm:spPr/>
      <dgm:t>
        <a:bodyPr/>
        <a:lstStyle/>
        <a:p>
          <a:endParaRPr lang="en-US"/>
        </a:p>
      </dgm:t>
    </dgm:pt>
    <dgm:pt modelId="{6770F915-FD07-461D-99F3-A4E5B449341C}">
      <dgm:prSet phldrT="[Text]" custScaleX="248663" custScaleY="148150" custRadScaleRad="133444" custRadScaleInc="-60426"/>
      <dgm:spPr>
        <a:solidFill>
          <a:srgbClr val="92D050"/>
        </a:solidFill>
      </dgm:spPr>
    </dgm:pt>
    <dgm:pt modelId="{A25AE982-07BA-45A5-8D1C-4DCAEB4D98B3}" type="parTrans" cxnId="{52012ECF-3ABB-4798-86BE-4FA2A9E99864}">
      <dgm:prSet/>
      <dgm:spPr/>
      <dgm:t>
        <a:bodyPr/>
        <a:lstStyle/>
        <a:p>
          <a:endParaRPr lang="en-US"/>
        </a:p>
      </dgm:t>
    </dgm:pt>
    <dgm:pt modelId="{54FA7964-F7EA-4071-8AF6-2AA16FBFAB79}" type="sibTrans" cxnId="{52012ECF-3ABB-4798-86BE-4FA2A9E99864}">
      <dgm:prSet/>
      <dgm:spPr/>
      <dgm:t>
        <a:bodyPr/>
        <a:lstStyle/>
        <a:p>
          <a:endParaRPr lang="en-US"/>
        </a:p>
      </dgm:t>
    </dgm:pt>
    <dgm:pt modelId="{B38DD8BD-FC83-4C23-8E83-5B04AD2D7EA6}">
      <dgm:prSet phldrT="[Text]" custScaleX="248663" custScaleY="148150" custRadScaleRad="144604" custRadScaleInc="77002"/>
      <dgm:spPr>
        <a:solidFill>
          <a:srgbClr val="92D050"/>
        </a:solidFill>
      </dgm:spPr>
    </dgm:pt>
    <dgm:pt modelId="{91836502-85FA-4CDB-A9B9-DDA7FACB1B21}" type="parTrans" cxnId="{981DB08F-6D8E-40B3-8B30-203EEBC2BAE5}">
      <dgm:prSet/>
      <dgm:spPr/>
      <dgm:t>
        <a:bodyPr/>
        <a:lstStyle/>
        <a:p>
          <a:endParaRPr lang="en-US"/>
        </a:p>
      </dgm:t>
    </dgm:pt>
    <dgm:pt modelId="{9B891514-56E4-49D1-BC61-0681B533E36A}" type="sibTrans" cxnId="{981DB08F-6D8E-40B3-8B30-203EEBC2BAE5}">
      <dgm:prSet/>
      <dgm:spPr/>
      <dgm:t>
        <a:bodyPr/>
        <a:lstStyle/>
        <a:p>
          <a:endParaRPr lang="en-US"/>
        </a:p>
      </dgm:t>
    </dgm:pt>
    <dgm:pt modelId="{43B397D2-307F-4744-BB7E-C33352ADD1DC}" type="pres">
      <dgm:prSet presAssocID="{C4861D4D-B599-4977-AC72-6328ADFD4AAE}" presName="Name0" presStyleCnt="0">
        <dgm:presLayoutVars>
          <dgm:chMax val="1"/>
          <dgm:dir/>
          <dgm:animLvl val="ctr"/>
          <dgm:resizeHandles val="exact"/>
        </dgm:presLayoutVars>
      </dgm:prSet>
      <dgm:spPr/>
    </dgm:pt>
    <dgm:pt modelId="{ED705166-0827-4A1F-99A5-E889B09E695E}" type="pres">
      <dgm:prSet presAssocID="{29F3DFF2-5E79-498B-B7FE-F2CA2B768BB6}" presName="centerShape" presStyleLbl="node0" presStyleIdx="0" presStyleCnt="1" custScaleX="82418" custScaleY="77069"/>
      <dgm:spPr/>
    </dgm:pt>
    <dgm:pt modelId="{2619DA45-F585-4064-ABAD-3D7C60EA2800}" type="pres">
      <dgm:prSet presAssocID="{ACA249EF-7871-42A2-9984-037508274CB3}" presName="node" presStyleLbl="node1" presStyleIdx="0" presStyleCnt="4" custScaleX="175559" custScaleY="127468" custRadScaleRad="100774" custRadScaleInc="-489">
        <dgm:presLayoutVars>
          <dgm:bulletEnabled val="1"/>
        </dgm:presLayoutVars>
      </dgm:prSet>
      <dgm:spPr/>
    </dgm:pt>
    <dgm:pt modelId="{A877DDA0-7E76-482D-A385-6C25F7AA62ED}" type="pres">
      <dgm:prSet presAssocID="{ACA249EF-7871-42A2-9984-037508274CB3}" presName="dummy" presStyleCnt="0"/>
      <dgm:spPr/>
    </dgm:pt>
    <dgm:pt modelId="{0EA263B6-2BF7-4B8C-B700-F3C371036FBA}" type="pres">
      <dgm:prSet presAssocID="{4286D990-0E3E-4F8B-9EE6-DAEB03931E82}" presName="sibTrans" presStyleLbl="sibTrans2D1" presStyleIdx="0" presStyleCnt="4"/>
      <dgm:spPr/>
    </dgm:pt>
    <dgm:pt modelId="{E682D1F7-69AF-464F-94EE-0A5DDA3B3172}" type="pres">
      <dgm:prSet presAssocID="{9DF24B4C-9986-49AA-BA30-34646624EC0D}" presName="node" presStyleLbl="node1" presStyleIdx="1" presStyleCnt="4" custScaleX="258563" custScaleY="163609" custRadScaleRad="136105" custRadScaleInc="-724">
        <dgm:presLayoutVars>
          <dgm:bulletEnabled val="1"/>
        </dgm:presLayoutVars>
      </dgm:prSet>
      <dgm:spPr/>
    </dgm:pt>
    <dgm:pt modelId="{AB973D2B-3E33-4936-94B8-B36526D16FAA}" type="pres">
      <dgm:prSet presAssocID="{9DF24B4C-9986-49AA-BA30-34646624EC0D}" presName="dummy" presStyleCnt="0"/>
      <dgm:spPr/>
    </dgm:pt>
    <dgm:pt modelId="{6E4260B0-1B20-4D38-ACDF-C50C7A1714B0}" type="pres">
      <dgm:prSet presAssocID="{2DC1F36B-800D-4525-A163-3B73981D1D73}" presName="sibTrans" presStyleLbl="sibTrans2D1" presStyleIdx="1" presStyleCnt="4" custLinFactNeighborX="4912" custLinFactNeighborY="6172"/>
      <dgm:spPr/>
    </dgm:pt>
    <dgm:pt modelId="{B6085CB9-8C96-4309-94AD-74C18A623A87}" type="pres">
      <dgm:prSet presAssocID="{50395FE6-B609-474D-8143-F18C3B5D53CF}" presName="node" presStyleLbl="node1" presStyleIdx="2" presStyleCnt="4" custScaleX="179466" custScaleY="126279">
        <dgm:presLayoutVars>
          <dgm:bulletEnabled val="1"/>
        </dgm:presLayoutVars>
      </dgm:prSet>
      <dgm:spPr/>
    </dgm:pt>
    <dgm:pt modelId="{8472D56F-92A6-4664-95DA-07A4F23C8300}" type="pres">
      <dgm:prSet presAssocID="{50395FE6-B609-474D-8143-F18C3B5D53CF}" presName="dummy" presStyleCnt="0"/>
      <dgm:spPr/>
    </dgm:pt>
    <dgm:pt modelId="{DCC24392-B7A4-4AA8-AE8A-A7C9C8E0EF38}" type="pres">
      <dgm:prSet presAssocID="{41C5EC9D-0AB0-46E7-8EBC-589447F253FA}" presName="sibTrans" presStyleLbl="sibTrans2D1" presStyleIdx="2" presStyleCnt="4" custLinFactNeighborX="-583" custLinFactNeighborY="-372"/>
      <dgm:spPr/>
    </dgm:pt>
    <dgm:pt modelId="{173AA6C3-D5C2-4AFA-B1EF-08A220061F81}" type="pres">
      <dgm:prSet presAssocID="{6D37B235-68AC-4C04-AA58-6C9030367CC5}" presName="node" presStyleLbl="node1" presStyleIdx="3" presStyleCnt="4" custScaleX="248663" custScaleY="148150" custRadScaleRad="152767" custRadScaleInc="64747">
        <dgm:presLayoutVars>
          <dgm:bulletEnabled val="1"/>
        </dgm:presLayoutVars>
      </dgm:prSet>
      <dgm:spPr/>
    </dgm:pt>
    <dgm:pt modelId="{22672B12-C017-4DD2-BBA3-C722CD75A40F}" type="pres">
      <dgm:prSet presAssocID="{6D37B235-68AC-4C04-AA58-6C9030367CC5}" presName="dummy" presStyleCnt="0"/>
      <dgm:spPr/>
    </dgm:pt>
    <dgm:pt modelId="{3C30BB5F-7109-4F74-A880-C9FDCBE97626}" type="pres">
      <dgm:prSet presAssocID="{D64E0156-68E4-436F-9C65-AB305A70EEFA}" presName="sibTrans" presStyleLbl="sibTrans2D1" presStyleIdx="3" presStyleCnt="4"/>
      <dgm:spPr/>
    </dgm:pt>
  </dgm:ptLst>
  <dgm:cxnLst>
    <dgm:cxn modelId="{67DFBF1C-1D7A-4163-A210-FFF3C1B46AA8}" type="presOf" srcId="{50395FE6-B609-474D-8143-F18C3B5D53CF}" destId="{B6085CB9-8C96-4309-94AD-74C18A623A87}" srcOrd="0" destOrd="0" presId="urn:microsoft.com/office/officeart/2005/8/layout/radial6"/>
    <dgm:cxn modelId="{F2E78634-3238-4BF0-8BAF-3F86F332561B}" srcId="{C4861D4D-B599-4977-AC72-6328ADFD4AAE}" destId="{29F3DFF2-5E79-498B-B7FE-F2CA2B768BB6}" srcOrd="0" destOrd="0" parTransId="{5C222149-C9E3-4FEC-A28E-B199649CB0C1}" sibTransId="{19F0904F-6147-47DE-B861-9A4422DC3BED}"/>
    <dgm:cxn modelId="{BDEBC043-52FC-435C-B753-C3C9673928A3}" srcId="{29F3DFF2-5E79-498B-B7FE-F2CA2B768BB6}" destId="{ACA249EF-7871-42A2-9984-037508274CB3}" srcOrd="0" destOrd="0" parTransId="{1F9F25FF-C481-4397-8BEC-3232AD7E21F1}" sibTransId="{4286D990-0E3E-4F8B-9EE6-DAEB03931E82}"/>
    <dgm:cxn modelId="{9761A767-1FE1-4BF0-B897-D5B6E2A313B4}" type="presOf" srcId="{2DC1F36B-800D-4525-A163-3B73981D1D73}" destId="{6E4260B0-1B20-4D38-ACDF-C50C7A1714B0}" srcOrd="0" destOrd="0" presId="urn:microsoft.com/office/officeart/2005/8/layout/radial6"/>
    <dgm:cxn modelId="{A04FC54A-BD53-4904-9604-233ED26D3FB5}" type="presOf" srcId="{D64E0156-68E4-436F-9C65-AB305A70EEFA}" destId="{3C30BB5F-7109-4F74-A880-C9FDCBE97626}" srcOrd="0" destOrd="0" presId="urn:microsoft.com/office/officeart/2005/8/layout/radial6"/>
    <dgm:cxn modelId="{2E9A6352-DB03-45A5-BB68-F1C3358114B2}" srcId="{29F3DFF2-5E79-498B-B7FE-F2CA2B768BB6}" destId="{50395FE6-B609-474D-8143-F18C3B5D53CF}" srcOrd="2" destOrd="0" parTransId="{A576F2AC-B13C-41E8-A2E6-A93439184578}" sibTransId="{41C5EC9D-0AB0-46E7-8EBC-589447F253FA}"/>
    <dgm:cxn modelId="{3B148058-A64B-4419-8E3D-21856CF89655}" srcId="{29F3DFF2-5E79-498B-B7FE-F2CA2B768BB6}" destId="{6D37B235-68AC-4C04-AA58-6C9030367CC5}" srcOrd="3" destOrd="0" parTransId="{4F8601CF-4A43-459A-BB0A-5EBADD446FC4}" sibTransId="{D64E0156-68E4-436F-9C65-AB305A70EEFA}"/>
    <dgm:cxn modelId="{981DB08F-6D8E-40B3-8B30-203EEBC2BAE5}" srcId="{C4861D4D-B599-4977-AC72-6328ADFD4AAE}" destId="{B38DD8BD-FC83-4C23-8E83-5B04AD2D7EA6}" srcOrd="2" destOrd="0" parTransId="{91836502-85FA-4CDB-A9B9-DDA7FACB1B21}" sibTransId="{9B891514-56E4-49D1-BC61-0681B533E36A}"/>
    <dgm:cxn modelId="{442EE994-2702-4C8D-9E61-BFC7DAD7021C}" type="presOf" srcId="{29F3DFF2-5E79-498B-B7FE-F2CA2B768BB6}" destId="{ED705166-0827-4A1F-99A5-E889B09E695E}" srcOrd="0" destOrd="0" presId="urn:microsoft.com/office/officeart/2005/8/layout/radial6"/>
    <dgm:cxn modelId="{786E01A9-656D-4091-BC83-AB30A5AC444C}" srcId="{29F3DFF2-5E79-498B-B7FE-F2CA2B768BB6}" destId="{9DF24B4C-9986-49AA-BA30-34646624EC0D}" srcOrd="1" destOrd="0" parTransId="{BFB005D0-3EA6-4229-9ACA-C353CD894063}" sibTransId="{2DC1F36B-800D-4525-A163-3B73981D1D73}"/>
    <dgm:cxn modelId="{40685BAF-F4F0-440B-92EA-584CBE62C5EF}" type="presOf" srcId="{41C5EC9D-0AB0-46E7-8EBC-589447F253FA}" destId="{DCC24392-B7A4-4AA8-AE8A-A7C9C8E0EF38}" srcOrd="0" destOrd="0" presId="urn:microsoft.com/office/officeart/2005/8/layout/radial6"/>
    <dgm:cxn modelId="{1A7599C2-CC8B-4F72-9C67-1EAF586F6D63}" type="presOf" srcId="{9DF24B4C-9986-49AA-BA30-34646624EC0D}" destId="{E682D1F7-69AF-464F-94EE-0A5DDA3B3172}" srcOrd="0" destOrd="0" presId="urn:microsoft.com/office/officeart/2005/8/layout/radial6"/>
    <dgm:cxn modelId="{52012ECF-3ABB-4798-86BE-4FA2A9E99864}" srcId="{C4861D4D-B599-4977-AC72-6328ADFD4AAE}" destId="{6770F915-FD07-461D-99F3-A4E5B449341C}" srcOrd="1" destOrd="0" parTransId="{A25AE982-07BA-45A5-8D1C-4DCAEB4D98B3}" sibTransId="{54FA7964-F7EA-4071-8AF6-2AA16FBFAB79}"/>
    <dgm:cxn modelId="{41CEC5DE-9AC2-4038-8D6D-1A26CC302272}" type="presOf" srcId="{6D37B235-68AC-4C04-AA58-6C9030367CC5}" destId="{173AA6C3-D5C2-4AFA-B1EF-08A220061F81}" srcOrd="0" destOrd="0" presId="urn:microsoft.com/office/officeart/2005/8/layout/radial6"/>
    <dgm:cxn modelId="{F30822E4-3D10-4E7D-937D-D87D88BB31C9}" type="presOf" srcId="{4286D990-0E3E-4F8B-9EE6-DAEB03931E82}" destId="{0EA263B6-2BF7-4B8C-B700-F3C371036FBA}" srcOrd="0" destOrd="0" presId="urn:microsoft.com/office/officeart/2005/8/layout/radial6"/>
    <dgm:cxn modelId="{943244F0-66E8-4B08-A35C-565BA812692A}" type="presOf" srcId="{C4861D4D-B599-4977-AC72-6328ADFD4AAE}" destId="{43B397D2-307F-4744-BB7E-C33352ADD1DC}" srcOrd="0" destOrd="0" presId="urn:microsoft.com/office/officeart/2005/8/layout/radial6"/>
    <dgm:cxn modelId="{B0E79CF8-A6C8-47D1-A509-FA6A37CA15B2}" type="presOf" srcId="{ACA249EF-7871-42A2-9984-037508274CB3}" destId="{2619DA45-F585-4064-ABAD-3D7C60EA2800}" srcOrd="0" destOrd="0" presId="urn:microsoft.com/office/officeart/2005/8/layout/radial6"/>
    <dgm:cxn modelId="{11959669-89B4-460A-8D26-DD42AED6BFED}" type="presParOf" srcId="{43B397D2-307F-4744-BB7E-C33352ADD1DC}" destId="{ED705166-0827-4A1F-99A5-E889B09E695E}" srcOrd="0" destOrd="0" presId="urn:microsoft.com/office/officeart/2005/8/layout/radial6"/>
    <dgm:cxn modelId="{B51FBADA-4976-4E49-B35E-13B8E7F1EF4E}" type="presParOf" srcId="{43B397D2-307F-4744-BB7E-C33352ADD1DC}" destId="{2619DA45-F585-4064-ABAD-3D7C60EA2800}" srcOrd="1" destOrd="0" presId="urn:microsoft.com/office/officeart/2005/8/layout/radial6"/>
    <dgm:cxn modelId="{542AFD87-9AD9-418A-AC78-B391A6C4192C}" type="presParOf" srcId="{43B397D2-307F-4744-BB7E-C33352ADD1DC}" destId="{A877DDA0-7E76-482D-A385-6C25F7AA62ED}" srcOrd="2" destOrd="0" presId="urn:microsoft.com/office/officeart/2005/8/layout/radial6"/>
    <dgm:cxn modelId="{0029D9B4-D8E3-43D6-A983-0B22F3963279}" type="presParOf" srcId="{43B397D2-307F-4744-BB7E-C33352ADD1DC}" destId="{0EA263B6-2BF7-4B8C-B700-F3C371036FBA}" srcOrd="3" destOrd="0" presId="urn:microsoft.com/office/officeart/2005/8/layout/radial6"/>
    <dgm:cxn modelId="{D018E7C2-79FB-43F2-A3ED-5D7E9B606BF3}" type="presParOf" srcId="{43B397D2-307F-4744-BB7E-C33352ADD1DC}" destId="{E682D1F7-69AF-464F-94EE-0A5DDA3B3172}" srcOrd="4" destOrd="0" presId="urn:microsoft.com/office/officeart/2005/8/layout/radial6"/>
    <dgm:cxn modelId="{E92B6A2A-19B7-43D6-9912-F45A6B1D9AFE}" type="presParOf" srcId="{43B397D2-307F-4744-BB7E-C33352ADD1DC}" destId="{AB973D2B-3E33-4936-94B8-B36526D16FAA}" srcOrd="5" destOrd="0" presId="urn:microsoft.com/office/officeart/2005/8/layout/radial6"/>
    <dgm:cxn modelId="{1BD15E96-3B06-44CE-956B-26A16913FB13}" type="presParOf" srcId="{43B397D2-307F-4744-BB7E-C33352ADD1DC}" destId="{6E4260B0-1B20-4D38-ACDF-C50C7A1714B0}" srcOrd="6" destOrd="0" presId="urn:microsoft.com/office/officeart/2005/8/layout/radial6"/>
    <dgm:cxn modelId="{E9573FA0-408F-452F-9E4C-7AFA70BB279D}" type="presParOf" srcId="{43B397D2-307F-4744-BB7E-C33352ADD1DC}" destId="{B6085CB9-8C96-4309-94AD-74C18A623A87}" srcOrd="7" destOrd="0" presId="urn:microsoft.com/office/officeart/2005/8/layout/radial6"/>
    <dgm:cxn modelId="{A00B8FB2-12DE-4D1D-A4D6-2617BEB6EE0E}" type="presParOf" srcId="{43B397D2-307F-4744-BB7E-C33352ADD1DC}" destId="{8472D56F-92A6-4664-95DA-07A4F23C8300}" srcOrd="8" destOrd="0" presId="urn:microsoft.com/office/officeart/2005/8/layout/radial6"/>
    <dgm:cxn modelId="{422631FB-91D5-44FD-A61B-B1C7676B9F6F}" type="presParOf" srcId="{43B397D2-307F-4744-BB7E-C33352ADD1DC}" destId="{DCC24392-B7A4-4AA8-AE8A-A7C9C8E0EF38}" srcOrd="9" destOrd="0" presId="urn:microsoft.com/office/officeart/2005/8/layout/radial6"/>
    <dgm:cxn modelId="{CE7980AE-7EFA-481A-945D-D7E7B541285A}" type="presParOf" srcId="{43B397D2-307F-4744-BB7E-C33352ADD1DC}" destId="{173AA6C3-D5C2-4AFA-B1EF-08A220061F81}" srcOrd="10" destOrd="0" presId="urn:microsoft.com/office/officeart/2005/8/layout/radial6"/>
    <dgm:cxn modelId="{C86F73F5-1A03-48A2-895B-2AF713082559}" type="presParOf" srcId="{43B397D2-307F-4744-BB7E-C33352ADD1DC}" destId="{22672B12-C017-4DD2-BBA3-C722CD75A40F}" srcOrd="11" destOrd="0" presId="urn:microsoft.com/office/officeart/2005/8/layout/radial6"/>
    <dgm:cxn modelId="{2E6A926E-5937-4483-9627-439C3D8812F5}" type="presParOf" srcId="{43B397D2-307F-4744-BB7E-C33352ADD1DC}" destId="{3C30BB5F-7109-4F74-A880-C9FDCBE9762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F6E3C-7131-4E2D-B6A2-C16681C3880A}" type="doc">
      <dgm:prSet loTypeId="urn:microsoft.com/office/officeart/2005/8/layout/hList3" loCatId="list" qsTypeId="urn:microsoft.com/office/officeart/2005/8/quickstyle/simple1" qsCatId="simple" csTypeId="urn:microsoft.com/office/officeart/2005/8/colors/accent3_5" csCatId="accent3" phldr="1"/>
      <dgm:spPr/>
      <dgm:t>
        <a:bodyPr/>
        <a:lstStyle/>
        <a:p>
          <a:endParaRPr lang="en-US"/>
        </a:p>
      </dgm:t>
    </dgm:pt>
    <dgm:pt modelId="{07323DA2-4265-4EB4-A5EA-ED91A04773F5}">
      <dgm:prSet phldrT="[Text]"/>
      <dgm:spPr/>
      <dgm:t>
        <a:bodyPr/>
        <a:lstStyle/>
        <a:p>
          <a:r>
            <a:rPr lang="en-US" dirty="0"/>
            <a:t>The Act does </a:t>
          </a:r>
          <a:r>
            <a:rPr lang="en-US" u="sng" dirty="0"/>
            <a:t>not</a:t>
          </a:r>
          <a:r>
            <a:rPr lang="en-US" dirty="0"/>
            <a:t> apply to:</a:t>
          </a:r>
        </a:p>
      </dgm:t>
    </dgm:pt>
    <dgm:pt modelId="{1C6BFFB2-F90D-4FFC-AEBA-B1C8E50B479E}" type="parTrans" cxnId="{103231DF-48CC-42D6-8408-06275FF08939}">
      <dgm:prSet/>
      <dgm:spPr/>
      <dgm:t>
        <a:bodyPr/>
        <a:lstStyle/>
        <a:p>
          <a:endParaRPr lang="en-US"/>
        </a:p>
      </dgm:t>
    </dgm:pt>
    <dgm:pt modelId="{7384F518-947F-4DA2-A55E-017F75542FAF}" type="sibTrans" cxnId="{103231DF-48CC-42D6-8408-06275FF08939}">
      <dgm:prSet/>
      <dgm:spPr/>
      <dgm:t>
        <a:bodyPr/>
        <a:lstStyle/>
        <a:p>
          <a:endParaRPr lang="en-US"/>
        </a:p>
      </dgm:t>
    </dgm:pt>
    <dgm:pt modelId="{C4EA0444-CCEB-4BB1-B27E-D40583634BA0}">
      <dgm:prSet phldrT="[Text]" custT="1"/>
      <dgm:spPr/>
      <dgm:t>
        <a:bodyPr/>
        <a:lstStyle/>
        <a:p>
          <a:pPr>
            <a:buAutoNum type="arabicParenBoth"/>
          </a:pPr>
          <a:r>
            <a:rPr lang="en-US" sz="2000" dirty="0"/>
            <a:t>an </a:t>
          </a:r>
          <a:r>
            <a:rPr lang="en-US" sz="2000" b="1" dirty="0"/>
            <a:t>individual</a:t>
          </a:r>
          <a:r>
            <a:rPr lang="en-US" sz="2000" dirty="0"/>
            <a:t> who is a citizen or lawful permanent resident of the United States;</a:t>
          </a:r>
        </a:p>
      </dgm:t>
    </dgm:pt>
    <dgm:pt modelId="{85AC18AF-F45B-434B-817E-F7EB702DA1BB}" type="parTrans" cxnId="{10634A60-286A-48AE-B4C5-DEB51534AE08}">
      <dgm:prSet/>
      <dgm:spPr/>
      <dgm:t>
        <a:bodyPr/>
        <a:lstStyle/>
        <a:p>
          <a:endParaRPr lang="en-US"/>
        </a:p>
      </dgm:t>
    </dgm:pt>
    <dgm:pt modelId="{17AE08C7-C5FA-4D57-AB7A-12FD6E2DECF2}" type="sibTrans" cxnId="{10634A60-286A-48AE-B4C5-DEB51534AE08}">
      <dgm:prSet/>
      <dgm:spPr/>
      <dgm:t>
        <a:bodyPr/>
        <a:lstStyle/>
        <a:p>
          <a:endParaRPr lang="en-US"/>
        </a:p>
      </dgm:t>
    </dgm:pt>
    <dgm:pt modelId="{84FB5E22-F9AD-4241-B4D2-52B67DD7CB2E}">
      <dgm:prSet phldrT="[Text]" custT="1"/>
      <dgm:spPr/>
      <dgm:t>
        <a:bodyPr/>
        <a:lstStyle/>
        <a:p>
          <a:pPr>
            <a:buAutoNum type="alphaLcParenBoth"/>
          </a:pPr>
          <a:r>
            <a:rPr lang="en-US" sz="2000" dirty="0"/>
            <a:t>a </a:t>
          </a:r>
          <a:r>
            <a:rPr lang="en-US" sz="2000" b="1" dirty="0"/>
            <a:t>company or organization </a:t>
          </a:r>
          <a:r>
            <a:rPr lang="en-US" sz="2000" dirty="0"/>
            <a:t>that is owned by or under the control of:</a:t>
          </a:r>
        </a:p>
        <a:p>
          <a:pPr>
            <a:buAutoNum type="alphaLcParenBoth"/>
          </a:pPr>
          <a:endParaRPr lang="en-US" sz="1700" dirty="0"/>
        </a:p>
        <a:p>
          <a:pPr>
            <a:buAutoNum type="alphaLcParenBoth"/>
          </a:pPr>
          <a:r>
            <a:rPr lang="en-US" sz="1600" dirty="0"/>
            <a:t>(a) one or more individuals described by Subsection (1); and</a:t>
          </a:r>
        </a:p>
        <a:p>
          <a:pPr>
            <a:buAutoNum type="alphaLcParenBoth"/>
          </a:pPr>
          <a:r>
            <a:rPr lang="en-US" sz="1600" dirty="0"/>
            <a:t>(b) no individual described by Section 5.253; or</a:t>
          </a:r>
        </a:p>
      </dgm:t>
    </dgm:pt>
    <dgm:pt modelId="{575183A8-E5E5-41B8-B1D1-FE6CD848CB7D}" type="parTrans" cxnId="{250E3333-D7D7-4BB7-B00C-AFE110257F9B}">
      <dgm:prSet/>
      <dgm:spPr/>
      <dgm:t>
        <a:bodyPr/>
        <a:lstStyle/>
        <a:p>
          <a:endParaRPr lang="en-US"/>
        </a:p>
      </dgm:t>
    </dgm:pt>
    <dgm:pt modelId="{6F89FB86-7729-4EA6-B942-5D352EE88114}" type="sibTrans" cxnId="{250E3333-D7D7-4BB7-B00C-AFE110257F9B}">
      <dgm:prSet/>
      <dgm:spPr/>
      <dgm:t>
        <a:bodyPr/>
        <a:lstStyle/>
        <a:p>
          <a:endParaRPr lang="en-US"/>
        </a:p>
      </dgm:t>
    </dgm:pt>
    <dgm:pt modelId="{A64DE965-2EAA-4A33-889F-6382BDF49262}">
      <dgm:prSet phldrT="[Text]" custT="1"/>
      <dgm:spPr/>
      <dgm:t>
        <a:bodyPr/>
        <a:lstStyle/>
        <a:p>
          <a:r>
            <a:rPr lang="en-US" sz="2000" dirty="0"/>
            <a:t>a </a:t>
          </a:r>
          <a:r>
            <a:rPr lang="en-US" sz="2000" b="1" dirty="0"/>
            <a:t>leasehold interest </a:t>
          </a:r>
          <a:r>
            <a:rPr lang="en-US" sz="2000" dirty="0"/>
            <a:t>in land or improvements constructed on a leasehold if the duration of the interest is less than one year.</a:t>
          </a:r>
        </a:p>
      </dgm:t>
    </dgm:pt>
    <dgm:pt modelId="{7892EB50-DC07-4299-A797-F44FD42AC463}" type="parTrans" cxnId="{ED163640-4C46-4260-B851-48C946686FE1}">
      <dgm:prSet/>
      <dgm:spPr/>
      <dgm:t>
        <a:bodyPr/>
        <a:lstStyle/>
        <a:p>
          <a:endParaRPr lang="en-US"/>
        </a:p>
      </dgm:t>
    </dgm:pt>
    <dgm:pt modelId="{BF1A82C0-D1D0-4F50-A112-C1AFBA1D56FF}" type="sibTrans" cxnId="{ED163640-4C46-4260-B851-48C946686FE1}">
      <dgm:prSet/>
      <dgm:spPr/>
      <dgm:t>
        <a:bodyPr/>
        <a:lstStyle/>
        <a:p>
          <a:endParaRPr lang="en-US"/>
        </a:p>
      </dgm:t>
    </dgm:pt>
    <dgm:pt modelId="{A777BBAB-264E-4137-AC8A-696E7E94413C}" type="pres">
      <dgm:prSet presAssocID="{630F6E3C-7131-4E2D-B6A2-C16681C3880A}" presName="composite" presStyleCnt="0">
        <dgm:presLayoutVars>
          <dgm:chMax val="1"/>
          <dgm:dir/>
          <dgm:resizeHandles val="exact"/>
        </dgm:presLayoutVars>
      </dgm:prSet>
      <dgm:spPr/>
    </dgm:pt>
    <dgm:pt modelId="{70578D28-B031-4551-97BE-AF991E6D48DE}" type="pres">
      <dgm:prSet presAssocID="{07323DA2-4265-4EB4-A5EA-ED91A04773F5}" presName="roof" presStyleLbl="dkBgShp" presStyleIdx="0" presStyleCnt="2" custScaleX="99950"/>
      <dgm:spPr/>
    </dgm:pt>
    <dgm:pt modelId="{D4FF45FD-737E-4EF2-B3EC-CA1A273EEA10}" type="pres">
      <dgm:prSet presAssocID="{07323DA2-4265-4EB4-A5EA-ED91A04773F5}" presName="pillars" presStyleCnt="0"/>
      <dgm:spPr/>
    </dgm:pt>
    <dgm:pt modelId="{E72678EE-DA78-4E6D-9326-7C0BF92B95EB}" type="pres">
      <dgm:prSet presAssocID="{07323DA2-4265-4EB4-A5EA-ED91A04773F5}" presName="pillar1" presStyleLbl="node1" presStyleIdx="0" presStyleCnt="3" custScaleX="76571">
        <dgm:presLayoutVars>
          <dgm:bulletEnabled val="1"/>
        </dgm:presLayoutVars>
      </dgm:prSet>
      <dgm:spPr/>
    </dgm:pt>
    <dgm:pt modelId="{DBAE9A18-8962-4E0C-B777-CA72E477C659}" type="pres">
      <dgm:prSet presAssocID="{84FB5E22-F9AD-4241-B4D2-52B67DD7CB2E}" presName="pillarX" presStyleLbl="node1" presStyleIdx="1" presStyleCnt="3">
        <dgm:presLayoutVars>
          <dgm:bulletEnabled val="1"/>
        </dgm:presLayoutVars>
      </dgm:prSet>
      <dgm:spPr/>
    </dgm:pt>
    <dgm:pt modelId="{BF49BC27-D19B-4F9B-B283-9C11001E2300}" type="pres">
      <dgm:prSet presAssocID="{A64DE965-2EAA-4A33-889F-6382BDF49262}" presName="pillarX" presStyleLbl="node1" presStyleIdx="2" presStyleCnt="3" custScaleX="83292">
        <dgm:presLayoutVars>
          <dgm:bulletEnabled val="1"/>
        </dgm:presLayoutVars>
      </dgm:prSet>
      <dgm:spPr/>
    </dgm:pt>
    <dgm:pt modelId="{F052C18F-CCE4-48FC-9B7D-8E728B32B3E7}" type="pres">
      <dgm:prSet presAssocID="{07323DA2-4265-4EB4-A5EA-ED91A04773F5}" presName="base" presStyleLbl="dkBgShp" presStyleIdx="1" presStyleCnt="2" custScaleX="99725"/>
      <dgm:spPr/>
    </dgm:pt>
  </dgm:ptLst>
  <dgm:cxnLst>
    <dgm:cxn modelId="{7E99F41E-A615-4425-A1EE-86A9C376E73B}" type="presOf" srcId="{A64DE965-2EAA-4A33-889F-6382BDF49262}" destId="{BF49BC27-D19B-4F9B-B283-9C11001E2300}" srcOrd="0" destOrd="0" presId="urn:microsoft.com/office/officeart/2005/8/layout/hList3"/>
    <dgm:cxn modelId="{250E3333-D7D7-4BB7-B00C-AFE110257F9B}" srcId="{07323DA2-4265-4EB4-A5EA-ED91A04773F5}" destId="{84FB5E22-F9AD-4241-B4D2-52B67DD7CB2E}" srcOrd="1" destOrd="0" parTransId="{575183A8-E5E5-41B8-B1D1-FE6CD848CB7D}" sibTransId="{6F89FB86-7729-4EA6-B942-5D352EE88114}"/>
    <dgm:cxn modelId="{ED163640-4C46-4260-B851-48C946686FE1}" srcId="{07323DA2-4265-4EB4-A5EA-ED91A04773F5}" destId="{A64DE965-2EAA-4A33-889F-6382BDF49262}" srcOrd="2" destOrd="0" parTransId="{7892EB50-DC07-4299-A797-F44FD42AC463}" sibTransId="{BF1A82C0-D1D0-4F50-A112-C1AFBA1D56FF}"/>
    <dgm:cxn modelId="{10634A60-286A-48AE-B4C5-DEB51534AE08}" srcId="{07323DA2-4265-4EB4-A5EA-ED91A04773F5}" destId="{C4EA0444-CCEB-4BB1-B27E-D40583634BA0}" srcOrd="0" destOrd="0" parTransId="{85AC18AF-F45B-434B-817E-F7EB702DA1BB}" sibTransId="{17AE08C7-C5FA-4D57-AB7A-12FD6E2DECF2}"/>
    <dgm:cxn modelId="{B589B743-5E21-4A85-BC67-682FC4A1F248}" type="presOf" srcId="{84FB5E22-F9AD-4241-B4D2-52B67DD7CB2E}" destId="{DBAE9A18-8962-4E0C-B777-CA72E477C659}" srcOrd="0" destOrd="0" presId="urn:microsoft.com/office/officeart/2005/8/layout/hList3"/>
    <dgm:cxn modelId="{1C00C857-831E-4412-B12A-CF8469C9D08E}" type="presOf" srcId="{07323DA2-4265-4EB4-A5EA-ED91A04773F5}" destId="{70578D28-B031-4551-97BE-AF991E6D48DE}" srcOrd="0" destOrd="0" presId="urn:microsoft.com/office/officeart/2005/8/layout/hList3"/>
    <dgm:cxn modelId="{DA5A01C0-9701-4E31-BFE3-F1701AF6EBDD}" type="presOf" srcId="{630F6E3C-7131-4E2D-B6A2-C16681C3880A}" destId="{A777BBAB-264E-4137-AC8A-696E7E94413C}" srcOrd="0" destOrd="0" presId="urn:microsoft.com/office/officeart/2005/8/layout/hList3"/>
    <dgm:cxn modelId="{D2FBD7C9-8768-42FD-9313-A788593F5C3A}" type="presOf" srcId="{C4EA0444-CCEB-4BB1-B27E-D40583634BA0}" destId="{E72678EE-DA78-4E6D-9326-7C0BF92B95EB}" srcOrd="0" destOrd="0" presId="urn:microsoft.com/office/officeart/2005/8/layout/hList3"/>
    <dgm:cxn modelId="{103231DF-48CC-42D6-8408-06275FF08939}" srcId="{630F6E3C-7131-4E2D-B6A2-C16681C3880A}" destId="{07323DA2-4265-4EB4-A5EA-ED91A04773F5}" srcOrd="0" destOrd="0" parTransId="{1C6BFFB2-F90D-4FFC-AEBA-B1C8E50B479E}" sibTransId="{7384F518-947F-4DA2-A55E-017F75542FAF}"/>
    <dgm:cxn modelId="{5D6E468C-9529-48E8-9DBD-FD73DEC383B3}" type="presParOf" srcId="{A777BBAB-264E-4137-AC8A-696E7E94413C}" destId="{70578D28-B031-4551-97BE-AF991E6D48DE}" srcOrd="0" destOrd="0" presId="urn:microsoft.com/office/officeart/2005/8/layout/hList3"/>
    <dgm:cxn modelId="{F958AEB8-8270-4F7D-B55E-F2C47B60AE9C}" type="presParOf" srcId="{A777BBAB-264E-4137-AC8A-696E7E94413C}" destId="{D4FF45FD-737E-4EF2-B3EC-CA1A273EEA10}" srcOrd="1" destOrd="0" presId="urn:microsoft.com/office/officeart/2005/8/layout/hList3"/>
    <dgm:cxn modelId="{E151003B-6A0E-4665-A014-F3ED1CDB4089}" type="presParOf" srcId="{D4FF45FD-737E-4EF2-B3EC-CA1A273EEA10}" destId="{E72678EE-DA78-4E6D-9326-7C0BF92B95EB}" srcOrd="0" destOrd="0" presId="urn:microsoft.com/office/officeart/2005/8/layout/hList3"/>
    <dgm:cxn modelId="{8A6F3FBC-D1D9-4AF6-9760-4A9DBEA0414A}" type="presParOf" srcId="{D4FF45FD-737E-4EF2-B3EC-CA1A273EEA10}" destId="{DBAE9A18-8962-4E0C-B777-CA72E477C659}" srcOrd="1" destOrd="0" presId="urn:microsoft.com/office/officeart/2005/8/layout/hList3"/>
    <dgm:cxn modelId="{5B55DB39-3E2F-4F64-BCAF-507AF13F7E96}" type="presParOf" srcId="{D4FF45FD-737E-4EF2-B3EC-CA1A273EEA10}" destId="{BF49BC27-D19B-4F9B-B283-9C11001E2300}" srcOrd="2" destOrd="0" presId="urn:microsoft.com/office/officeart/2005/8/layout/hList3"/>
    <dgm:cxn modelId="{4130D95D-4E92-4075-B98F-6D251869B9F2}" type="presParOf" srcId="{A777BBAB-264E-4137-AC8A-696E7E94413C}" destId="{F052C18F-CCE4-48FC-9B7D-8E728B32B3E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5C0625-CBC4-4C97-831A-4BA014622EBB}" type="doc">
      <dgm:prSet loTypeId="urn:microsoft.com/office/officeart/2005/8/layout/vList3" loCatId="list" qsTypeId="urn:microsoft.com/office/officeart/2005/8/quickstyle/simple1" qsCatId="simple" csTypeId="urn:microsoft.com/office/officeart/2005/8/colors/accent1_2" csCatId="accent1" phldr="1"/>
      <dgm:spPr/>
    </dgm:pt>
    <dgm:pt modelId="{E3DDE2D8-1D11-4565-9495-4BD410F1B76D}">
      <dgm:prSet phldrT="[Text]"/>
      <dgm:spPr>
        <a:solidFill>
          <a:schemeClr val="accent3"/>
        </a:solidFill>
      </dgm:spPr>
      <dgm:t>
        <a:bodyPr/>
        <a:lstStyle/>
        <a:p>
          <a:pPr>
            <a:buFont typeface="Wingdings" panose="05000000000000000000" pitchFamily="2" charset="2"/>
            <a:buChar char="Ø"/>
          </a:pPr>
          <a:r>
            <a:rPr lang="en-US" dirty="0"/>
            <a:t>If it is a purchase or acquisition of an interest in real property that violates Section 5.253, it is </a:t>
          </a:r>
          <a:r>
            <a:rPr lang="en-US" b="1" u="sng" dirty="0"/>
            <a:t>not void</a:t>
          </a:r>
          <a:r>
            <a:rPr lang="en-US" b="1" u="none" dirty="0"/>
            <a:t> </a:t>
          </a:r>
          <a:r>
            <a:rPr lang="en-US" dirty="0"/>
            <a:t>because of the violation.</a:t>
          </a:r>
        </a:p>
      </dgm:t>
    </dgm:pt>
    <dgm:pt modelId="{F59F1593-1E20-4AAA-A157-8AD9BC24A82F}" type="parTrans" cxnId="{74EAF507-B84D-455B-88FB-679CA5E241CF}">
      <dgm:prSet/>
      <dgm:spPr/>
      <dgm:t>
        <a:bodyPr/>
        <a:lstStyle/>
        <a:p>
          <a:endParaRPr lang="en-US"/>
        </a:p>
      </dgm:t>
    </dgm:pt>
    <dgm:pt modelId="{D767CA5A-D977-4AC0-BA54-27CD6610C561}" type="sibTrans" cxnId="{74EAF507-B84D-455B-88FB-679CA5E241CF}">
      <dgm:prSet/>
      <dgm:spPr/>
      <dgm:t>
        <a:bodyPr/>
        <a:lstStyle/>
        <a:p>
          <a:endParaRPr lang="en-US"/>
        </a:p>
      </dgm:t>
    </dgm:pt>
    <dgm:pt modelId="{D9E87868-9EDD-476B-8952-445E471CF247}">
      <dgm:prSet phldrT="[Text]"/>
      <dgm:spPr>
        <a:solidFill>
          <a:schemeClr val="accent2"/>
        </a:solidFill>
      </dgm:spPr>
      <dgm:t>
        <a:bodyPr/>
        <a:lstStyle/>
        <a:p>
          <a:pPr>
            <a:buFont typeface="Wingdings" panose="05000000000000000000" pitchFamily="2" charset="2"/>
            <a:buChar char="Ø"/>
          </a:pPr>
          <a:r>
            <a:rPr lang="en-US" dirty="0"/>
            <a:t>The validity or enforceability by any person of a purchase contract for or the conveyance of an interest in the real property is not otherwise affected by the violation.</a:t>
          </a:r>
        </a:p>
      </dgm:t>
    </dgm:pt>
    <dgm:pt modelId="{EC95B984-419D-4728-B650-36A33B32608F}" type="parTrans" cxnId="{B2D7DA1D-D2F1-48BB-8220-0A25A6F48174}">
      <dgm:prSet/>
      <dgm:spPr/>
      <dgm:t>
        <a:bodyPr/>
        <a:lstStyle/>
        <a:p>
          <a:endParaRPr lang="en-US"/>
        </a:p>
      </dgm:t>
    </dgm:pt>
    <dgm:pt modelId="{20B4D414-62BC-4ED9-8081-2764D26A17A4}" type="sibTrans" cxnId="{B2D7DA1D-D2F1-48BB-8220-0A25A6F48174}">
      <dgm:prSet/>
      <dgm:spPr/>
      <dgm:t>
        <a:bodyPr/>
        <a:lstStyle/>
        <a:p>
          <a:endParaRPr lang="en-US"/>
        </a:p>
      </dgm:t>
    </dgm:pt>
    <dgm:pt modelId="{FF6C5C4F-5B91-4875-9A76-D5C496361680}">
      <dgm:prSet phldrT="[Text]"/>
      <dgm:spPr>
        <a:solidFill>
          <a:schemeClr val="bg2"/>
        </a:solidFill>
      </dgm:spPr>
      <dgm:t>
        <a:bodyPr/>
        <a:lstStyle/>
        <a:p>
          <a:pPr>
            <a:buFont typeface="Wingdings" panose="05000000000000000000" pitchFamily="2" charset="2"/>
            <a:buChar char="Ø"/>
          </a:pPr>
          <a:r>
            <a:rPr lang="en-US" dirty="0"/>
            <a:t>If it is a leasehold interest that violates Section 5.253, the language is less clear. Presumably, an acquisition of a leasehold interest would be void under the Act.</a:t>
          </a:r>
        </a:p>
      </dgm:t>
    </dgm:pt>
    <dgm:pt modelId="{E74B7EDA-3457-4AD2-AD9D-E10603523DC4}" type="parTrans" cxnId="{10D5F1B5-532D-4BF7-A663-51F60A80ECC2}">
      <dgm:prSet/>
      <dgm:spPr/>
      <dgm:t>
        <a:bodyPr/>
        <a:lstStyle/>
        <a:p>
          <a:endParaRPr lang="en-US"/>
        </a:p>
      </dgm:t>
    </dgm:pt>
    <dgm:pt modelId="{26247FEF-3A86-409B-9DD6-1BC42515FFD4}" type="sibTrans" cxnId="{10D5F1B5-532D-4BF7-A663-51F60A80ECC2}">
      <dgm:prSet/>
      <dgm:spPr/>
      <dgm:t>
        <a:bodyPr/>
        <a:lstStyle/>
        <a:p>
          <a:endParaRPr lang="en-US"/>
        </a:p>
      </dgm:t>
    </dgm:pt>
    <dgm:pt modelId="{E775CEC9-8223-433B-946C-A53A4390C99D}" type="pres">
      <dgm:prSet presAssocID="{6E5C0625-CBC4-4C97-831A-4BA014622EBB}" presName="linearFlow" presStyleCnt="0">
        <dgm:presLayoutVars>
          <dgm:dir/>
          <dgm:resizeHandles val="exact"/>
        </dgm:presLayoutVars>
      </dgm:prSet>
      <dgm:spPr/>
    </dgm:pt>
    <dgm:pt modelId="{E9B2FC24-EF19-404F-84DA-5546F3038298}" type="pres">
      <dgm:prSet presAssocID="{E3DDE2D8-1D11-4565-9495-4BD410F1B76D}" presName="composite" presStyleCnt="0"/>
      <dgm:spPr/>
    </dgm:pt>
    <dgm:pt modelId="{C85A53C0-2CB2-43C6-B277-E853B4FD14F5}" type="pres">
      <dgm:prSet presAssocID="{E3DDE2D8-1D11-4565-9495-4BD410F1B76D}" presName="imgShp" presStyleLbl="fgImgPlace1" presStyleIdx="0" presStyleCnt="3"/>
      <dgm:spPr/>
    </dgm:pt>
    <dgm:pt modelId="{5661A641-FB82-47B7-A90A-B639FE79C9C3}" type="pres">
      <dgm:prSet presAssocID="{E3DDE2D8-1D11-4565-9495-4BD410F1B76D}" presName="txShp" presStyleLbl="node1" presStyleIdx="0" presStyleCnt="3">
        <dgm:presLayoutVars>
          <dgm:bulletEnabled val="1"/>
        </dgm:presLayoutVars>
      </dgm:prSet>
      <dgm:spPr/>
    </dgm:pt>
    <dgm:pt modelId="{4A85C774-29C1-4F6F-B288-2DC541312FDC}" type="pres">
      <dgm:prSet presAssocID="{D767CA5A-D977-4AC0-BA54-27CD6610C561}" presName="spacing" presStyleCnt="0"/>
      <dgm:spPr/>
    </dgm:pt>
    <dgm:pt modelId="{0D484F71-EF92-4C6E-B2BE-185964EE54D4}" type="pres">
      <dgm:prSet presAssocID="{D9E87868-9EDD-476B-8952-445E471CF247}" presName="composite" presStyleCnt="0"/>
      <dgm:spPr/>
    </dgm:pt>
    <dgm:pt modelId="{B464F0DB-D8BD-4D3C-A81A-03B35481EF9B}" type="pres">
      <dgm:prSet presAssocID="{D9E87868-9EDD-476B-8952-445E471CF247}" presName="imgShp" presStyleLbl="fgImgPlace1" presStyleIdx="1" presStyleCnt="3"/>
      <dgm:spPr/>
    </dgm:pt>
    <dgm:pt modelId="{AE3D78CF-E00C-466A-AD3E-58B797E2AFFC}" type="pres">
      <dgm:prSet presAssocID="{D9E87868-9EDD-476B-8952-445E471CF247}" presName="txShp" presStyleLbl="node1" presStyleIdx="1" presStyleCnt="3">
        <dgm:presLayoutVars>
          <dgm:bulletEnabled val="1"/>
        </dgm:presLayoutVars>
      </dgm:prSet>
      <dgm:spPr/>
    </dgm:pt>
    <dgm:pt modelId="{810C01B4-7557-48DA-B9BA-23BC1AE82162}" type="pres">
      <dgm:prSet presAssocID="{20B4D414-62BC-4ED9-8081-2764D26A17A4}" presName="spacing" presStyleCnt="0"/>
      <dgm:spPr/>
    </dgm:pt>
    <dgm:pt modelId="{14F52A20-2D9F-431E-9144-D7F0EE1C8D79}" type="pres">
      <dgm:prSet presAssocID="{FF6C5C4F-5B91-4875-9A76-D5C496361680}" presName="composite" presStyleCnt="0"/>
      <dgm:spPr/>
    </dgm:pt>
    <dgm:pt modelId="{0BAF56C5-960D-4F1D-8460-03023DE4F679}" type="pres">
      <dgm:prSet presAssocID="{FF6C5C4F-5B91-4875-9A76-D5C496361680}" presName="imgShp" presStyleLbl="fgImgPlace1" presStyleIdx="2" presStyleCnt="3"/>
      <dgm:spPr/>
    </dgm:pt>
    <dgm:pt modelId="{122D3619-A94F-4FD7-80FD-1AF596327F76}" type="pres">
      <dgm:prSet presAssocID="{FF6C5C4F-5B91-4875-9A76-D5C496361680}" presName="txShp" presStyleLbl="node1" presStyleIdx="2" presStyleCnt="3">
        <dgm:presLayoutVars>
          <dgm:bulletEnabled val="1"/>
        </dgm:presLayoutVars>
      </dgm:prSet>
      <dgm:spPr/>
    </dgm:pt>
  </dgm:ptLst>
  <dgm:cxnLst>
    <dgm:cxn modelId="{74EAF507-B84D-455B-88FB-679CA5E241CF}" srcId="{6E5C0625-CBC4-4C97-831A-4BA014622EBB}" destId="{E3DDE2D8-1D11-4565-9495-4BD410F1B76D}" srcOrd="0" destOrd="0" parTransId="{F59F1593-1E20-4AAA-A157-8AD9BC24A82F}" sibTransId="{D767CA5A-D977-4AC0-BA54-27CD6610C561}"/>
    <dgm:cxn modelId="{B2D7DA1D-D2F1-48BB-8220-0A25A6F48174}" srcId="{6E5C0625-CBC4-4C97-831A-4BA014622EBB}" destId="{D9E87868-9EDD-476B-8952-445E471CF247}" srcOrd="1" destOrd="0" parTransId="{EC95B984-419D-4728-B650-36A33B32608F}" sibTransId="{20B4D414-62BC-4ED9-8081-2764D26A17A4}"/>
    <dgm:cxn modelId="{BF1AA523-1B00-48BA-BB10-7FF24438CD8E}" type="presOf" srcId="{6E5C0625-CBC4-4C97-831A-4BA014622EBB}" destId="{E775CEC9-8223-433B-946C-A53A4390C99D}" srcOrd="0" destOrd="0" presId="urn:microsoft.com/office/officeart/2005/8/layout/vList3"/>
    <dgm:cxn modelId="{AEF29B2A-8053-4F11-A84B-5FED8B602196}" type="presOf" srcId="{E3DDE2D8-1D11-4565-9495-4BD410F1B76D}" destId="{5661A641-FB82-47B7-A90A-B639FE79C9C3}" srcOrd="0" destOrd="0" presId="urn:microsoft.com/office/officeart/2005/8/layout/vList3"/>
    <dgm:cxn modelId="{2DD4B563-0ED9-4709-86AD-9C5BAD7DD89F}" type="presOf" srcId="{D9E87868-9EDD-476B-8952-445E471CF247}" destId="{AE3D78CF-E00C-466A-AD3E-58B797E2AFFC}" srcOrd="0" destOrd="0" presId="urn:microsoft.com/office/officeart/2005/8/layout/vList3"/>
    <dgm:cxn modelId="{10D5F1B5-532D-4BF7-A663-51F60A80ECC2}" srcId="{6E5C0625-CBC4-4C97-831A-4BA014622EBB}" destId="{FF6C5C4F-5B91-4875-9A76-D5C496361680}" srcOrd="2" destOrd="0" parTransId="{E74B7EDA-3457-4AD2-AD9D-E10603523DC4}" sibTransId="{26247FEF-3A86-409B-9DD6-1BC42515FFD4}"/>
    <dgm:cxn modelId="{5DAC53DD-7461-48AC-847E-909CEE20E167}" type="presOf" srcId="{FF6C5C4F-5B91-4875-9A76-D5C496361680}" destId="{122D3619-A94F-4FD7-80FD-1AF596327F76}" srcOrd="0" destOrd="0" presId="urn:microsoft.com/office/officeart/2005/8/layout/vList3"/>
    <dgm:cxn modelId="{726997FF-4AB7-4DAA-AEC6-1F4DF77462F7}" type="presParOf" srcId="{E775CEC9-8223-433B-946C-A53A4390C99D}" destId="{E9B2FC24-EF19-404F-84DA-5546F3038298}" srcOrd="0" destOrd="0" presId="urn:microsoft.com/office/officeart/2005/8/layout/vList3"/>
    <dgm:cxn modelId="{0638AA5B-D181-4B7F-BBF2-FA2E9CE0DB9E}" type="presParOf" srcId="{E9B2FC24-EF19-404F-84DA-5546F3038298}" destId="{C85A53C0-2CB2-43C6-B277-E853B4FD14F5}" srcOrd="0" destOrd="0" presId="urn:microsoft.com/office/officeart/2005/8/layout/vList3"/>
    <dgm:cxn modelId="{66CDC470-1B03-470F-A468-263AFF0C1B89}" type="presParOf" srcId="{E9B2FC24-EF19-404F-84DA-5546F3038298}" destId="{5661A641-FB82-47B7-A90A-B639FE79C9C3}" srcOrd="1" destOrd="0" presId="urn:microsoft.com/office/officeart/2005/8/layout/vList3"/>
    <dgm:cxn modelId="{FEB2B220-C7A4-4B49-9308-865184E49A69}" type="presParOf" srcId="{E775CEC9-8223-433B-946C-A53A4390C99D}" destId="{4A85C774-29C1-4F6F-B288-2DC541312FDC}" srcOrd="1" destOrd="0" presId="urn:microsoft.com/office/officeart/2005/8/layout/vList3"/>
    <dgm:cxn modelId="{9509A1C7-1946-4C3D-98AB-72CDA27ED418}" type="presParOf" srcId="{E775CEC9-8223-433B-946C-A53A4390C99D}" destId="{0D484F71-EF92-4C6E-B2BE-185964EE54D4}" srcOrd="2" destOrd="0" presId="urn:microsoft.com/office/officeart/2005/8/layout/vList3"/>
    <dgm:cxn modelId="{388C8189-66CD-49F4-8A12-AB8E3863B405}" type="presParOf" srcId="{0D484F71-EF92-4C6E-B2BE-185964EE54D4}" destId="{B464F0DB-D8BD-4D3C-A81A-03B35481EF9B}" srcOrd="0" destOrd="0" presId="urn:microsoft.com/office/officeart/2005/8/layout/vList3"/>
    <dgm:cxn modelId="{49CA1721-5ACE-4E5F-A260-738BD0800424}" type="presParOf" srcId="{0D484F71-EF92-4C6E-B2BE-185964EE54D4}" destId="{AE3D78CF-E00C-466A-AD3E-58B797E2AFFC}" srcOrd="1" destOrd="0" presId="urn:microsoft.com/office/officeart/2005/8/layout/vList3"/>
    <dgm:cxn modelId="{56BE36F6-12F3-419B-8767-CA74580F5897}" type="presParOf" srcId="{E775CEC9-8223-433B-946C-A53A4390C99D}" destId="{810C01B4-7557-48DA-B9BA-23BC1AE82162}" srcOrd="3" destOrd="0" presId="urn:microsoft.com/office/officeart/2005/8/layout/vList3"/>
    <dgm:cxn modelId="{3D4C4BD2-0000-4556-879D-286B2B4F93F2}" type="presParOf" srcId="{E775CEC9-8223-433B-946C-A53A4390C99D}" destId="{14F52A20-2D9F-431E-9144-D7F0EE1C8D79}" srcOrd="4" destOrd="0" presId="urn:microsoft.com/office/officeart/2005/8/layout/vList3"/>
    <dgm:cxn modelId="{755B8177-7880-4BB0-B37D-1CE3358B0775}" type="presParOf" srcId="{14F52A20-2D9F-431E-9144-D7F0EE1C8D79}" destId="{0BAF56C5-960D-4F1D-8460-03023DE4F679}" srcOrd="0" destOrd="0" presId="urn:microsoft.com/office/officeart/2005/8/layout/vList3"/>
    <dgm:cxn modelId="{F4FF7FA6-93C4-44E3-A337-209F3D112E50}" type="presParOf" srcId="{14F52A20-2D9F-431E-9144-D7F0EE1C8D79}" destId="{122D3619-A94F-4FD7-80FD-1AF596327F7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7AA204-8218-4B5C-8165-02C9CAD4E734}" type="doc">
      <dgm:prSet loTypeId="urn:microsoft.com/office/officeart/2005/8/layout/chevron2" loCatId="list" qsTypeId="urn:microsoft.com/office/officeart/2005/8/quickstyle/simple1" qsCatId="simple" csTypeId="urn:microsoft.com/office/officeart/2005/8/colors/accent3_3" csCatId="accent3" phldr="1"/>
      <dgm:spPr/>
    </dgm:pt>
    <dgm:pt modelId="{82355775-5A46-4C95-945B-59E6C1541EAB}">
      <dgm:prSet phldrT="[Text]" custT="1"/>
      <dgm:spPr/>
      <dgm:t>
        <a:bodyPr/>
        <a:lstStyle/>
        <a:p>
          <a:pPr>
            <a:buFont typeface="Wingdings" panose="05000000000000000000" pitchFamily="2" charset="2"/>
            <a:buChar char="Ø"/>
          </a:pPr>
          <a:endParaRPr lang="en-US" sz="2400" dirty="0"/>
        </a:p>
      </dgm:t>
    </dgm:pt>
    <dgm:pt modelId="{1BFE773D-2DB1-4F2D-9B4E-65F9C6C9184A}" type="parTrans" cxnId="{B95F49BC-7DE0-4E28-9C2A-4EA38A41D5E3}">
      <dgm:prSet/>
      <dgm:spPr/>
      <dgm:t>
        <a:bodyPr/>
        <a:lstStyle/>
        <a:p>
          <a:endParaRPr lang="en-US"/>
        </a:p>
      </dgm:t>
    </dgm:pt>
    <dgm:pt modelId="{2A53F820-694A-43F5-8F62-605878696830}" type="sibTrans" cxnId="{B95F49BC-7DE0-4E28-9C2A-4EA38A41D5E3}">
      <dgm:prSet/>
      <dgm:spPr/>
      <dgm:t>
        <a:bodyPr/>
        <a:lstStyle/>
        <a:p>
          <a:endParaRPr lang="en-US"/>
        </a:p>
      </dgm:t>
    </dgm:pt>
    <dgm:pt modelId="{9B636117-575B-473C-AEBC-F6431AC077F9}">
      <dgm:prSet phldrT="[Text]" custT="1"/>
      <dgm:spPr/>
      <dgm:t>
        <a:bodyPr/>
        <a:lstStyle/>
        <a:p>
          <a:pPr>
            <a:buFont typeface="Wingdings" panose="05000000000000000000" pitchFamily="2" charset="2"/>
            <a:buChar char="Ø"/>
          </a:pPr>
          <a:endParaRPr lang="en-US" sz="2400" dirty="0"/>
        </a:p>
      </dgm:t>
    </dgm:pt>
    <dgm:pt modelId="{208A829E-F9A4-42A2-BC13-396C5F7E3ADD}" type="parTrans" cxnId="{89D2748B-F10F-4892-9527-248D6121238B}">
      <dgm:prSet/>
      <dgm:spPr/>
      <dgm:t>
        <a:bodyPr/>
        <a:lstStyle/>
        <a:p>
          <a:endParaRPr lang="en-US"/>
        </a:p>
      </dgm:t>
    </dgm:pt>
    <dgm:pt modelId="{BC36A7D7-6B9F-4EFB-8C3B-85821324CA39}" type="sibTrans" cxnId="{89D2748B-F10F-4892-9527-248D6121238B}">
      <dgm:prSet/>
      <dgm:spPr/>
      <dgm:t>
        <a:bodyPr/>
        <a:lstStyle/>
        <a:p>
          <a:endParaRPr lang="en-US"/>
        </a:p>
      </dgm:t>
    </dgm:pt>
    <dgm:pt modelId="{8B0B624C-8DD1-4F7A-95AB-F42E976A19BE}">
      <dgm:prSet/>
      <dgm:spPr/>
      <dgm:t>
        <a:bodyPr/>
        <a:lstStyle/>
        <a:p>
          <a:pPr algn="just">
            <a:buFontTx/>
            <a:buNone/>
          </a:pPr>
          <a:r>
            <a:rPr lang="en-US" dirty="0"/>
            <a:t>   Once the Attorney General publishes the proposed rules in the Texas Register, the public may comment.</a:t>
          </a:r>
        </a:p>
      </dgm:t>
    </dgm:pt>
    <dgm:pt modelId="{89667A4D-75DA-4AF4-A840-99CDCD119B5F}" type="parTrans" cxnId="{EA8D50FB-9E19-4C73-A03E-ABB845A962EA}">
      <dgm:prSet/>
      <dgm:spPr/>
      <dgm:t>
        <a:bodyPr/>
        <a:lstStyle/>
        <a:p>
          <a:endParaRPr lang="en-US"/>
        </a:p>
      </dgm:t>
    </dgm:pt>
    <dgm:pt modelId="{D6458790-1457-4462-AE72-6C14E9AAFFE2}" type="sibTrans" cxnId="{EA8D50FB-9E19-4C73-A03E-ABB845A962EA}">
      <dgm:prSet/>
      <dgm:spPr/>
      <dgm:t>
        <a:bodyPr/>
        <a:lstStyle/>
        <a:p>
          <a:endParaRPr lang="en-US"/>
        </a:p>
      </dgm:t>
    </dgm:pt>
    <dgm:pt modelId="{20577078-DD94-443E-A2E7-01705CAA2165}">
      <dgm:prSet/>
      <dgm:spPr/>
      <dgm:t>
        <a:bodyPr/>
        <a:lstStyle/>
        <a:p>
          <a:pPr algn="just">
            <a:buFontTx/>
            <a:buNone/>
          </a:pPr>
          <a:r>
            <a:rPr lang="en-US" dirty="0"/>
            <a:t>   </a:t>
          </a:r>
        </a:p>
      </dgm:t>
    </dgm:pt>
    <dgm:pt modelId="{6DD6421C-8013-4642-B83F-31C1BA41283A}" type="parTrans" cxnId="{D1D7D9EC-A606-488D-BA52-368C70FC270E}">
      <dgm:prSet/>
      <dgm:spPr/>
      <dgm:t>
        <a:bodyPr/>
        <a:lstStyle/>
        <a:p>
          <a:endParaRPr lang="en-US"/>
        </a:p>
      </dgm:t>
    </dgm:pt>
    <dgm:pt modelId="{C2508716-7DF3-4C62-B7AE-7884D25C80C8}" type="sibTrans" cxnId="{D1D7D9EC-A606-488D-BA52-368C70FC270E}">
      <dgm:prSet/>
      <dgm:spPr/>
      <dgm:t>
        <a:bodyPr/>
        <a:lstStyle/>
        <a:p>
          <a:endParaRPr lang="en-US"/>
        </a:p>
      </dgm:t>
    </dgm:pt>
    <dgm:pt modelId="{F3B7437C-52BE-4D64-B8BD-B2F28C2D85C1}">
      <dgm:prSet/>
      <dgm:spPr/>
      <dgm:t>
        <a:bodyPr/>
        <a:lstStyle/>
        <a:p>
          <a:pPr algn="just">
            <a:buFontTx/>
            <a:buNone/>
          </a:pPr>
          <a:r>
            <a:rPr lang="en-US" dirty="0"/>
            <a:t>   The Attorney General will then revise the rules and publish the final version.</a:t>
          </a:r>
        </a:p>
      </dgm:t>
    </dgm:pt>
    <dgm:pt modelId="{6617113A-6924-4181-BA08-7F81A595BC3C}" type="parTrans" cxnId="{4207E5B7-52D9-4FBC-A8E4-0F30E05706DA}">
      <dgm:prSet/>
      <dgm:spPr/>
      <dgm:t>
        <a:bodyPr/>
        <a:lstStyle/>
        <a:p>
          <a:endParaRPr lang="en-US"/>
        </a:p>
      </dgm:t>
    </dgm:pt>
    <dgm:pt modelId="{56F26C05-7A9B-4215-B036-A3EA4094BEAC}" type="sibTrans" cxnId="{4207E5B7-52D9-4FBC-A8E4-0F30E05706DA}">
      <dgm:prSet/>
      <dgm:spPr/>
      <dgm:t>
        <a:bodyPr/>
        <a:lstStyle/>
        <a:p>
          <a:endParaRPr lang="en-US"/>
        </a:p>
      </dgm:t>
    </dgm:pt>
    <dgm:pt modelId="{3BB07252-2758-4234-AF3C-C10477D2C4B9}" type="pres">
      <dgm:prSet presAssocID="{367AA204-8218-4B5C-8165-02C9CAD4E734}" presName="linearFlow" presStyleCnt="0">
        <dgm:presLayoutVars>
          <dgm:dir/>
          <dgm:animLvl val="lvl"/>
          <dgm:resizeHandles val="exact"/>
        </dgm:presLayoutVars>
      </dgm:prSet>
      <dgm:spPr/>
    </dgm:pt>
    <dgm:pt modelId="{D619B091-9148-4F12-AC58-04AFC1072D9F}" type="pres">
      <dgm:prSet presAssocID="{82355775-5A46-4C95-945B-59E6C1541EAB}" presName="composite" presStyleCnt="0"/>
      <dgm:spPr/>
    </dgm:pt>
    <dgm:pt modelId="{F5C36D87-069F-4343-9EA4-B4C30539667E}" type="pres">
      <dgm:prSet presAssocID="{82355775-5A46-4C95-945B-59E6C1541EAB}" presName="parentText" presStyleLbl="alignNode1" presStyleIdx="0" presStyleCnt="2">
        <dgm:presLayoutVars>
          <dgm:chMax val="1"/>
          <dgm:bulletEnabled val="1"/>
        </dgm:presLayoutVars>
      </dgm:prSet>
      <dgm:spPr/>
    </dgm:pt>
    <dgm:pt modelId="{0DF5412E-9C65-499C-9E91-36378D8060B0}" type="pres">
      <dgm:prSet presAssocID="{82355775-5A46-4C95-945B-59E6C1541EAB}" presName="descendantText" presStyleLbl="alignAcc1" presStyleIdx="0" presStyleCnt="2">
        <dgm:presLayoutVars>
          <dgm:bulletEnabled val="1"/>
        </dgm:presLayoutVars>
      </dgm:prSet>
      <dgm:spPr/>
    </dgm:pt>
    <dgm:pt modelId="{F9809FA0-A507-43F6-9B53-9A520B37D6D4}" type="pres">
      <dgm:prSet presAssocID="{2A53F820-694A-43F5-8F62-605878696830}" presName="sp" presStyleCnt="0"/>
      <dgm:spPr/>
    </dgm:pt>
    <dgm:pt modelId="{DD3F9027-3E28-465B-9460-5B50F56BBAFC}" type="pres">
      <dgm:prSet presAssocID="{9B636117-575B-473C-AEBC-F6431AC077F9}" presName="composite" presStyleCnt="0"/>
      <dgm:spPr/>
    </dgm:pt>
    <dgm:pt modelId="{4B2542F0-4DAD-4968-9CA9-7E51CD91ABF8}" type="pres">
      <dgm:prSet presAssocID="{9B636117-575B-473C-AEBC-F6431AC077F9}" presName="parentText" presStyleLbl="alignNode1" presStyleIdx="1" presStyleCnt="2">
        <dgm:presLayoutVars>
          <dgm:chMax val="1"/>
          <dgm:bulletEnabled val="1"/>
        </dgm:presLayoutVars>
      </dgm:prSet>
      <dgm:spPr/>
    </dgm:pt>
    <dgm:pt modelId="{D1617215-53B2-4805-B6CB-B892574425B3}" type="pres">
      <dgm:prSet presAssocID="{9B636117-575B-473C-AEBC-F6431AC077F9}" presName="descendantText" presStyleLbl="alignAcc1" presStyleIdx="1" presStyleCnt="2">
        <dgm:presLayoutVars>
          <dgm:bulletEnabled val="1"/>
        </dgm:presLayoutVars>
      </dgm:prSet>
      <dgm:spPr/>
    </dgm:pt>
  </dgm:ptLst>
  <dgm:cxnLst>
    <dgm:cxn modelId="{CCD26B1C-025C-41FA-BF8A-54E8FBD04655}" type="presOf" srcId="{82355775-5A46-4C95-945B-59E6C1541EAB}" destId="{F5C36D87-069F-4343-9EA4-B4C30539667E}" srcOrd="0" destOrd="0" presId="urn:microsoft.com/office/officeart/2005/8/layout/chevron2"/>
    <dgm:cxn modelId="{086F4076-51B4-454C-9A67-6F8E1EA18E4A}" type="presOf" srcId="{367AA204-8218-4B5C-8165-02C9CAD4E734}" destId="{3BB07252-2758-4234-AF3C-C10477D2C4B9}" srcOrd="0" destOrd="0" presId="urn:microsoft.com/office/officeart/2005/8/layout/chevron2"/>
    <dgm:cxn modelId="{89D2748B-F10F-4892-9527-248D6121238B}" srcId="{367AA204-8218-4B5C-8165-02C9CAD4E734}" destId="{9B636117-575B-473C-AEBC-F6431AC077F9}" srcOrd="1" destOrd="0" parTransId="{208A829E-F9A4-42A2-BC13-396C5F7E3ADD}" sibTransId="{BC36A7D7-6B9F-4EFB-8C3B-85821324CA39}"/>
    <dgm:cxn modelId="{DF219495-C7CB-415C-97B2-B4DEEFBA8437}" type="presOf" srcId="{8B0B624C-8DD1-4F7A-95AB-F42E976A19BE}" destId="{0DF5412E-9C65-499C-9E91-36378D8060B0}" srcOrd="0" destOrd="0" presId="urn:microsoft.com/office/officeart/2005/8/layout/chevron2"/>
    <dgm:cxn modelId="{984112B3-5ADD-4387-9776-70981FB6EF1B}" type="presOf" srcId="{9B636117-575B-473C-AEBC-F6431AC077F9}" destId="{4B2542F0-4DAD-4968-9CA9-7E51CD91ABF8}" srcOrd="0" destOrd="0" presId="urn:microsoft.com/office/officeart/2005/8/layout/chevron2"/>
    <dgm:cxn modelId="{4207E5B7-52D9-4FBC-A8E4-0F30E05706DA}" srcId="{9B636117-575B-473C-AEBC-F6431AC077F9}" destId="{F3B7437C-52BE-4D64-B8BD-B2F28C2D85C1}" srcOrd="1" destOrd="0" parTransId="{6617113A-6924-4181-BA08-7F81A595BC3C}" sibTransId="{56F26C05-7A9B-4215-B036-A3EA4094BEAC}"/>
    <dgm:cxn modelId="{B95F49BC-7DE0-4E28-9C2A-4EA38A41D5E3}" srcId="{367AA204-8218-4B5C-8165-02C9CAD4E734}" destId="{82355775-5A46-4C95-945B-59E6C1541EAB}" srcOrd="0" destOrd="0" parTransId="{1BFE773D-2DB1-4F2D-9B4E-65F9C6C9184A}" sibTransId="{2A53F820-694A-43F5-8F62-605878696830}"/>
    <dgm:cxn modelId="{D1D7D9EC-A606-488D-BA52-368C70FC270E}" srcId="{9B636117-575B-473C-AEBC-F6431AC077F9}" destId="{20577078-DD94-443E-A2E7-01705CAA2165}" srcOrd="0" destOrd="0" parTransId="{6DD6421C-8013-4642-B83F-31C1BA41283A}" sibTransId="{C2508716-7DF3-4C62-B7AE-7884D25C80C8}"/>
    <dgm:cxn modelId="{2D7BD7ED-FD44-4567-B3AB-19718F5F95F5}" type="presOf" srcId="{F3B7437C-52BE-4D64-B8BD-B2F28C2D85C1}" destId="{D1617215-53B2-4805-B6CB-B892574425B3}" srcOrd="0" destOrd="1" presId="urn:microsoft.com/office/officeart/2005/8/layout/chevron2"/>
    <dgm:cxn modelId="{EA8D50FB-9E19-4C73-A03E-ABB845A962EA}" srcId="{82355775-5A46-4C95-945B-59E6C1541EAB}" destId="{8B0B624C-8DD1-4F7A-95AB-F42E976A19BE}" srcOrd="0" destOrd="0" parTransId="{89667A4D-75DA-4AF4-A840-99CDCD119B5F}" sibTransId="{D6458790-1457-4462-AE72-6C14E9AAFFE2}"/>
    <dgm:cxn modelId="{1AB2AEFF-8AC1-4554-A27E-99AE2515A8CF}" type="presOf" srcId="{20577078-DD94-443E-A2E7-01705CAA2165}" destId="{D1617215-53B2-4805-B6CB-B892574425B3}" srcOrd="0" destOrd="0" presId="urn:microsoft.com/office/officeart/2005/8/layout/chevron2"/>
    <dgm:cxn modelId="{363D2276-5674-41B8-9CF3-B30089EC2ED5}" type="presParOf" srcId="{3BB07252-2758-4234-AF3C-C10477D2C4B9}" destId="{D619B091-9148-4F12-AC58-04AFC1072D9F}" srcOrd="0" destOrd="0" presId="urn:microsoft.com/office/officeart/2005/8/layout/chevron2"/>
    <dgm:cxn modelId="{19F5352C-2F99-4DD9-9DA2-0FD5BC4A78B7}" type="presParOf" srcId="{D619B091-9148-4F12-AC58-04AFC1072D9F}" destId="{F5C36D87-069F-4343-9EA4-B4C30539667E}" srcOrd="0" destOrd="0" presId="urn:microsoft.com/office/officeart/2005/8/layout/chevron2"/>
    <dgm:cxn modelId="{0F79A44E-A39D-4556-86A7-1AF48E46205B}" type="presParOf" srcId="{D619B091-9148-4F12-AC58-04AFC1072D9F}" destId="{0DF5412E-9C65-499C-9E91-36378D8060B0}" srcOrd="1" destOrd="0" presId="urn:microsoft.com/office/officeart/2005/8/layout/chevron2"/>
    <dgm:cxn modelId="{D59BA14F-19D3-4D5F-9AC0-612C26C27728}" type="presParOf" srcId="{3BB07252-2758-4234-AF3C-C10477D2C4B9}" destId="{F9809FA0-A507-43F6-9B53-9A520B37D6D4}" srcOrd="1" destOrd="0" presId="urn:microsoft.com/office/officeart/2005/8/layout/chevron2"/>
    <dgm:cxn modelId="{2FE402A0-457E-429D-B365-672C9E51A75A}" type="presParOf" srcId="{3BB07252-2758-4234-AF3C-C10477D2C4B9}" destId="{DD3F9027-3E28-465B-9460-5B50F56BBAFC}" srcOrd="2" destOrd="0" presId="urn:microsoft.com/office/officeart/2005/8/layout/chevron2"/>
    <dgm:cxn modelId="{09A5EC92-89C0-4130-9E49-74F0A1BC7744}" type="presParOf" srcId="{DD3F9027-3E28-465B-9460-5B50F56BBAFC}" destId="{4B2542F0-4DAD-4968-9CA9-7E51CD91ABF8}" srcOrd="0" destOrd="0" presId="urn:microsoft.com/office/officeart/2005/8/layout/chevron2"/>
    <dgm:cxn modelId="{EFCA1F49-A234-4775-BF0D-535528CF96ED}" type="presParOf" srcId="{DD3F9027-3E28-465B-9460-5B50F56BBAFC}" destId="{D1617215-53B2-4805-B6CB-B892574425B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9F8083C-12C7-4AA5-9CEC-634862480114}"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8CE12DD7-AF39-433C-9C74-DA9CC7DB2042}">
      <dgm:prSet phldrT="[Text]"/>
      <dgm:spPr/>
      <dgm:t>
        <a:bodyPr/>
        <a:lstStyle/>
        <a:p>
          <a:pPr>
            <a:lnSpc>
              <a:spcPct val="100000"/>
            </a:lnSpc>
            <a:defRPr b="1"/>
          </a:pPr>
          <a:r>
            <a:rPr lang="en-US"/>
            <a:t>Engage in Rulemaking</a:t>
          </a:r>
        </a:p>
      </dgm:t>
    </dgm:pt>
    <dgm:pt modelId="{54EFB29C-BC0A-4934-B0A9-F32616CB89B8}" type="parTrans" cxnId="{CE1ED835-71A7-4D0F-928A-D2779C3CDC37}">
      <dgm:prSet/>
      <dgm:spPr/>
      <dgm:t>
        <a:bodyPr/>
        <a:lstStyle/>
        <a:p>
          <a:endParaRPr lang="en-US"/>
        </a:p>
      </dgm:t>
    </dgm:pt>
    <dgm:pt modelId="{773E8350-39D3-45FD-8255-BAFCE0948007}" type="sibTrans" cxnId="{CE1ED835-71A7-4D0F-928A-D2779C3CDC37}">
      <dgm:prSet/>
      <dgm:spPr/>
      <dgm:t>
        <a:bodyPr/>
        <a:lstStyle/>
        <a:p>
          <a:endParaRPr lang="en-US"/>
        </a:p>
      </dgm:t>
    </dgm:pt>
    <dgm:pt modelId="{B6A3C217-5963-4CF4-801E-6E97C52F8FDF}">
      <dgm:prSet phldrT="[Text]"/>
      <dgm:spPr/>
      <dgm:t>
        <a:bodyPr/>
        <a:lstStyle/>
        <a:p>
          <a:pPr>
            <a:lnSpc>
              <a:spcPct val="100000"/>
            </a:lnSpc>
          </a:pPr>
          <a:r>
            <a:rPr lang="en-US" dirty="0"/>
            <a:t>Check the </a:t>
          </a:r>
          <a:r>
            <a:rPr lang="en-US" i="1" dirty="0"/>
            <a:t>Texas Register </a:t>
          </a:r>
          <a:r>
            <a:rPr lang="en-US" i="0" dirty="0"/>
            <a:t>every Friday</a:t>
          </a:r>
          <a:endParaRPr lang="en-US" dirty="0"/>
        </a:p>
      </dgm:t>
    </dgm:pt>
    <dgm:pt modelId="{226F1286-A240-42B9-BE37-59C0FC60C356}" type="parTrans" cxnId="{41C1932F-B67D-4ABF-B39A-8CB5F7748907}">
      <dgm:prSet/>
      <dgm:spPr/>
      <dgm:t>
        <a:bodyPr/>
        <a:lstStyle/>
        <a:p>
          <a:endParaRPr lang="en-US"/>
        </a:p>
      </dgm:t>
    </dgm:pt>
    <dgm:pt modelId="{94A079FE-2CDD-4382-8F6E-8633CC455CCC}" type="sibTrans" cxnId="{41C1932F-B67D-4ABF-B39A-8CB5F7748907}">
      <dgm:prSet/>
      <dgm:spPr/>
      <dgm:t>
        <a:bodyPr/>
        <a:lstStyle/>
        <a:p>
          <a:endParaRPr lang="en-US"/>
        </a:p>
      </dgm:t>
    </dgm:pt>
    <dgm:pt modelId="{2C2252B5-4422-4196-8D08-AF248F0EBA67}">
      <dgm:prSet phldrT="[Text]"/>
      <dgm:spPr/>
      <dgm:t>
        <a:bodyPr/>
        <a:lstStyle/>
        <a:p>
          <a:pPr>
            <a:lnSpc>
              <a:spcPct val="100000"/>
            </a:lnSpc>
            <a:defRPr b="1"/>
          </a:pPr>
          <a:r>
            <a:rPr lang="en-US"/>
            <a:t>Draft Representations and Warranties for PSAs</a:t>
          </a:r>
        </a:p>
      </dgm:t>
    </dgm:pt>
    <dgm:pt modelId="{3534E06B-5674-49E4-876A-9B721D8ECBDC}" type="parTrans" cxnId="{E76159D4-4166-4608-88A2-7224CC5AC6C5}">
      <dgm:prSet/>
      <dgm:spPr/>
      <dgm:t>
        <a:bodyPr/>
        <a:lstStyle/>
        <a:p>
          <a:endParaRPr lang="en-US"/>
        </a:p>
      </dgm:t>
    </dgm:pt>
    <dgm:pt modelId="{5DC5D13A-4EA8-4A90-8468-BFFF731B2804}" type="sibTrans" cxnId="{E76159D4-4166-4608-88A2-7224CC5AC6C5}">
      <dgm:prSet/>
      <dgm:spPr/>
      <dgm:t>
        <a:bodyPr/>
        <a:lstStyle/>
        <a:p>
          <a:endParaRPr lang="en-US"/>
        </a:p>
      </dgm:t>
    </dgm:pt>
    <dgm:pt modelId="{D32ACEDB-4A34-4A89-8D3A-87617652F139}">
      <dgm:prSet phldrT="[Text]"/>
      <dgm:spPr/>
      <dgm:t>
        <a:bodyPr/>
        <a:lstStyle/>
        <a:p>
          <a:pPr>
            <a:lnSpc>
              <a:spcPct val="100000"/>
            </a:lnSpc>
          </a:pPr>
          <a:r>
            <a:rPr lang="en-US" dirty="0"/>
            <a:t>Consider including for both </a:t>
          </a:r>
        </a:p>
        <a:p>
          <a:pPr>
            <a:lnSpc>
              <a:spcPct val="100000"/>
            </a:lnSpc>
          </a:pPr>
          <a:r>
            <a:rPr lang="en-US" dirty="0"/>
            <a:t>Sellers and Buyers</a:t>
          </a:r>
        </a:p>
      </dgm:t>
    </dgm:pt>
    <dgm:pt modelId="{B954258D-D751-441E-BC46-E96B2A8E9085}" type="parTrans" cxnId="{533573BF-0238-4DB6-9B0D-A86C93BDD06C}">
      <dgm:prSet/>
      <dgm:spPr/>
      <dgm:t>
        <a:bodyPr/>
        <a:lstStyle/>
        <a:p>
          <a:endParaRPr lang="en-US"/>
        </a:p>
      </dgm:t>
    </dgm:pt>
    <dgm:pt modelId="{7389EB5C-8C4D-4EBB-920B-066C40F0FA8D}" type="sibTrans" cxnId="{533573BF-0238-4DB6-9B0D-A86C93BDD06C}">
      <dgm:prSet/>
      <dgm:spPr/>
      <dgm:t>
        <a:bodyPr/>
        <a:lstStyle/>
        <a:p>
          <a:endParaRPr lang="en-US"/>
        </a:p>
      </dgm:t>
    </dgm:pt>
    <dgm:pt modelId="{5865B7B8-6437-4CB2-BA79-F666349D419B}">
      <dgm:prSet phldrT="[Text]"/>
      <dgm:spPr/>
      <dgm:t>
        <a:bodyPr/>
        <a:lstStyle/>
        <a:p>
          <a:pPr>
            <a:lnSpc>
              <a:spcPct val="100000"/>
            </a:lnSpc>
            <a:defRPr b="1"/>
          </a:pPr>
          <a:r>
            <a:rPr lang="en-US" dirty="0"/>
            <a:t>Draft Disclosures and </a:t>
          </a:r>
        </a:p>
        <a:p>
          <a:pPr>
            <a:lnSpc>
              <a:spcPct val="100000"/>
            </a:lnSpc>
            <a:defRPr b="1"/>
          </a:pPr>
          <a:r>
            <a:rPr lang="en-US" dirty="0"/>
            <a:t>Disclaimers for Leases</a:t>
          </a:r>
        </a:p>
      </dgm:t>
    </dgm:pt>
    <dgm:pt modelId="{EC18E1A8-8E3A-4C11-A5E5-839EB5D8A174}" type="parTrans" cxnId="{85C49A5E-FF14-48AC-9A2C-E26B90714D80}">
      <dgm:prSet/>
      <dgm:spPr/>
      <dgm:t>
        <a:bodyPr/>
        <a:lstStyle/>
        <a:p>
          <a:endParaRPr lang="en-US"/>
        </a:p>
      </dgm:t>
    </dgm:pt>
    <dgm:pt modelId="{8A1864B3-27DC-4380-AEF2-C78D3AD296CF}" type="sibTrans" cxnId="{85C49A5E-FF14-48AC-9A2C-E26B90714D80}">
      <dgm:prSet/>
      <dgm:spPr/>
      <dgm:t>
        <a:bodyPr/>
        <a:lstStyle/>
        <a:p>
          <a:endParaRPr lang="en-US"/>
        </a:p>
      </dgm:t>
    </dgm:pt>
    <dgm:pt modelId="{A67AD9C9-CFC2-4488-886F-7499739B38FC}">
      <dgm:prSet phldrT="[Text]"/>
      <dgm:spPr/>
      <dgm:t>
        <a:bodyPr/>
        <a:lstStyle/>
        <a:p>
          <a:pPr>
            <a:lnSpc>
              <a:spcPct val="100000"/>
            </a:lnSpc>
          </a:pPr>
          <a:r>
            <a:rPr lang="en-US" dirty="0"/>
            <a:t>Similar to </a:t>
          </a:r>
          <a:r>
            <a:rPr lang="en-US" dirty="0" err="1"/>
            <a:t>R&amp;Ws</a:t>
          </a:r>
          <a:r>
            <a:rPr lang="en-US" dirty="0"/>
            <a:t> in PSAs</a:t>
          </a:r>
        </a:p>
      </dgm:t>
    </dgm:pt>
    <dgm:pt modelId="{57094EB0-771B-4465-9FA4-C2E07946683D}" type="parTrans" cxnId="{6B1B6252-35D0-480A-A258-7564A5CE172C}">
      <dgm:prSet/>
      <dgm:spPr/>
      <dgm:t>
        <a:bodyPr/>
        <a:lstStyle/>
        <a:p>
          <a:endParaRPr lang="en-US"/>
        </a:p>
      </dgm:t>
    </dgm:pt>
    <dgm:pt modelId="{39C05780-16FC-414C-82D2-A67EE6A205CC}" type="sibTrans" cxnId="{6B1B6252-35D0-480A-A258-7564A5CE172C}">
      <dgm:prSet/>
      <dgm:spPr/>
      <dgm:t>
        <a:bodyPr/>
        <a:lstStyle/>
        <a:p>
          <a:endParaRPr lang="en-US"/>
        </a:p>
      </dgm:t>
    </dgm:pt>
    <dgm:pt modelId="{088687B8-59D8-48B8-B1B7-93F16B235675}">
      <dgm:prSet phldrT="[Text]"/>
      <dgm:spPr/>
      <dgm:t>
        <a:bodyPr/>
        <a:lstStyle/>
        <a:p>
          <a:pPr>
            <a:lnSpc>
              <a:spcPct val="100000"/>
            </a:lnSpc>
          </a:pPr>
          <a:r>
            <a:rPr lang="en-US" dirty="0"/>
            <a:t>Consider requiring an update </a:t>
          </a:r>
        </a:p>
        <a:p>
          <a:pPr>
            <a:lnSpc>
              <a:spcPct val="100000"/>
            </a:lnSpc>
          </a:pPr>
          <a:r>
            <a:rPr lang="en-US" dirty="0"/>
            <a:t>if anything changes</a:t>
          </a:r>
        </a:p>
      </dgm:t>
    </dgm:pt>
    <dgm:pt modelId="{FB795AFE-AF79-4FB7-9E46-F0BB42D70775}" type="parTrans" cxnId="{016AFF69-8622-405F-83CD-DE777A0E7D9D}">
      <dgm:prSet/>
      <dgm:spPr/>
      <dgm:t>
        <a:bodyPr/>
        <a:lstStyle/>
        <a:p>
          <a:endParaRPr lang="en-US"/>
        </a:p>
      </dgm:t>
    </dgm:pt>
    <dgm:pt modelId="{0BEDC3D7-5C1A-47DD-8062-8381202CF95D}" type="sibTrans" cxnId="{016AFF69-8622-405F-83CD-DE777A0E7D9D}">
      <dgm:prSet/>
      <dgm:spPr/>
      <dgm:t>
        <a:bodyPr/>
        <a:lstStyle/>
        <a:p>
          <a:endParaRPr lang="en-US"/>
        </a:p>
      </dgm:t>
    </dgm:pt>
    <dgm:pt modelId="{9773179A-0185-4481-A1C1-E6DF7522BAAD}">
      <dgm:prSet phldrT="[Text]"/>
      <dgm:spPr/>
      <dgm:t>
        <a:bodyPr/>
        <a:lstStyle/>
        <a:p>
          <a:pPr>
            <a:lnSpc>
              <a:spcPct val="100000"/>
            </a:lnSpc>
          </a:pPr>
          <a:r>
            <a:rPr lang="en-US" dirty="0"/>
            <a:t>Careful about Renewal Terms</a:t>
          </a:r>
        </a:p>
      </dgm:t>
    </dgm:pt>
    <dgm:pt modelId="{F34E2CA7-2B9A-480D-BA0E-755972D66FB2}" type="parTrans" cxnId="{55FBEC2B-7C82-46A1-91CE-2FF174D19224}">
      <dgm:prSet/>
      <dgm:spPr/>
      <dgm:t>
        <a:bodyPr/>
        <a:lstStyle/>
        <a:p>
          <a:endParaRPr lang="en-US"/>
        </a:p>
      </dgm:t>
    </dgm:pt>
    <dgm:pt modelId="{33B1AB00-6A1C-47D6-A3F6-409AD2F43A1A}" type="sibTrans" cxnId="{55FBEC2B-7C82-46A1-91CE-2FF174D19224}">
      <dgm:prSet/>
      <dgm:spPr/>
      <dgm:t>
        <a:bodyPr/>
        <a:lstStyle/>
        <a:p>
          <a:endParaRPr lang="en-US"/>
        </a:p>
      </dgm:t>
    </dgm:pt>
    <dgm:pt modelId="{400D871E-53E1-4509-A62A-CA2D8D2AA121}">
      <dgm:prSet phldrT="[Text]"/>
      <dgm:spPr/>
      <dgm:t>
        <a:bodyPr/>
        <a:lstStyle/>
        <a:p>
          <a:pPr>
            <a:lnSpc>
              <a:spcPct val="100000"/>
            </a:lnSpc>
          </a:pPr>
          <a:r>
            <a:rPr lang="en-US" dirty="0"/>
            <a:t>Would any of your clients benefit from engagement?</a:t>
          </a:r>
        </a:p>
      </dgm:t>
    </dgm:pt>
    <dgm:pt modelId="{9D60D104-C91F-491E-8A8E-034CB90EE13D}" type="parTrans" cxnId="{9DDAE27C-9A8E-4178-9157-A59123AD159F}">
      <dgm:prSet/>
      <dgm:spPr/>
      <dgm:t>
        <a:bodyPr/>
        <a:lstStyle/>
        <a:p>
          <a:endParaRPr lang="en-US"/>
        </a:p>
      </dgm:t>
    </dgm:pt>
    <dgm:pt modelId="{901662BC-5EE4-4D90-AA75-2D2C1848BB5F}" type="sibTrans" cxnId="{9DDAE27C-9A8E-4178-9157-A59123AD159F}">
      <dgm:prSet/>
      <dgm:spPr/>
      <dgm:t>
        <a:bodyPr/>
        <a:lstStyle/>
        <a:p>
          <a:endParaRPr lang="en-US"/>
        </a:p>
      </dgm:t>
    </dgm:pt>
    <dgm:pt modelId="{6B999F63-6B1D-4FE0-B3D0-1FAC1792ADDE}" type="pres">
      <dgm:prSet presAssocID="{59F8083C-12C7-4AA5-9CEC-634862480114}" presName="root" presStyleCnt="0">
        <dgm:presLayoutVars>
          <dgm:dir/>
          <dgm:resizeHandles val="exact"/>
        </dgm:presLayoutVars>
      </dgm:prSet>
      <dgm:spPr/>
    </dgm:pt>
    <dgm:pt modelId="{D2E0D2D3-5AE3-45A3-8FFC-F72B79970A46}" type="pres">
      <dgm:prSet presAssocID="{8CE12DD7-AF39-433C-9C74-DA9CC7DB2042}" presName="compNode" presStyleCnt="0"/>
      <dgm:spPr/>
    </dgm:pt>
    <dgm:pt modelId="{7B75FBB1-9B7A-4EEB-8E36-A5250C187FD0}" type="pres">
      <dgm:prSet presAssocID="{8CE12DD7-AF39-433C-9C74-DA9CC7DB20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E5CC377-C2D3-46ED-A868-746C35CD93F4}" type="pres">
      <dgm:prSet presAssocID="{8CE12DD7-AF39-433C-9C74-DA9CC7DB2042}" presName="iconSpace" presStyleCnt="0"/>
      <dgm:spPr/>
    </dgm:pt>
    <dgm:pt modelId="{17154D27-0AEE-4B65-81E0-E5B30C73B8D3}" type="pres">
      <dgm:prSet presAssocID="{8CE12DD7-AF39-433C-9C74-DA9CC7DB2042}" presName="parTx" presStyleLbl="revTx" presStyleIdx="0" presStyleCnt="6">
        <dgm:presLayoutVars>
          <dgm:chMax val="0"/>
          <dgm:chPref val="0"/>
        </dgm:presLayoutVars>
      </dgm:prSet>
      <dgm:spPr/>
    </dgm:pt>
    <dgm:pt modelId="{5F8424C5-9CC5-4123-94C8-B039886C3364}" type="pres">
      <dgm:prSet presAssocID="{8CE12DD7-AF39-433C-9C74-DA9CC7DB2042}" presName="txSpace" presStyleCnt="0"/>
      <dgm:spPr/>
    </dgm:pt>
    <dgm:pt modelId="{E3361BBA-63CE-447A-B3D5-3DB243862532}" type="pres">
      <dgm:prSet presAssocID="{8CE12DD7-AF39-433C-9C74-DA9CC7DB2042}" presName="desTx" presStyleLbl="revTx" presStyleIdx="1" presStyleCnt="6">
        <dgm:presLayoutVars/>
      </dgm:prSet>
      <dgm:spPr/>
    </dgm:pt>
    <dgm:pt modelId="{A4CB6EAD-C3D0-44BF-8DF7-A79B6F291215}" type="pres">
      <dgm:prSet presAssocID="{773E8350-39D3-45FD-8255-BAFCE0948007}" presName="sibTrans" presStyleCnt="0"/>
      <dgm:spPr/>
    </dgm:pt>
    <dgm:pt modelId="{600F0347-820F-40F9-BED2-660D4D7AFB93}" type="pres">
      <dgm:prSet presAssocID="{2C2252B5-4422-4196-8D08-AF248F0EBA67}" presName="compNode" presStyleCnt="0"/>
      <dgm:spPr/>
    </dgm:pt>
    <dgm:pt modelId="{11EAE095-819D-4F47-A655-3C0A9F02742D}" type="pres">
      <dgm:prSet presAssocID="{2C2252B5-4422-4196-8D08-AF248F0EBA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22A17522-6B80-441B-99A8-6FB54EBAC9E3}" type="pres">
      <dgm:prSet presAssocID="{2C2252B5-4422-4196-8D08-AF248F0EBA67}" presName="iconSpace" presStyleCnt="0"/>
      <dgm:spPr/>
    </dgm:pt>
    <dgm:pt modelId="{437D5C97-F8D8-4327-BC8D-9500642175B6}" type="pres">
      <dgm:prSet presAssocID="{2C2252B5-4422-4196-8D08-AF248F0EBA67}" presName="parTx" presStyleLbl="revTx" presStyleIdx="2" presStyleCnt="6">
        <dgm:presLayoutVars>
          <dgm:chMax val="0"/>
          <dgm:chPref val="0"/>
        </dgm:presLayoutVars>
      </dgm:prSet>
      <dgm:spPr/>
    </dgm:pt>
    <dgm:pt modelId="{8F0050CE-9141-42F3-9A0F-A34CAB417BA1}" type="pres">
      <dgm:prSet presAssocID="{2C2252B5-4422-4196-8D08-AF248F0EBA67}" presName="txSpace" presStyleCnt="0"/>
      <dgm:spPr/>
    </dgm:pt>
    <dgm:pt modelId="{EB462F55-023B-42BE-BBB9-BDE13F481667}" type="pres">
      <dgm:prSet presAssocID="{2C2252B5-4422-4196-8D08-AF248F0EBA67}" presName="desTx" presStyleLbl="revTx" presStyleIdx="3" presStyleCnt="6">
        <dgm:presLayoutVars/>
      </dgm:prSet>
      <dgm:spPr/>
    </dgm:pt>
    <dgm:pt modelId="{2F89E38B-FFE3-4A88-BE4B-D4ABDAB5799B}" type="pres">
      <dgm:prSet presAssocID="{5DC5D13A-4EA8-4A90-8468-BFFF731B2804}" presName="sibTrans" presStyleCnt="0"/>
      <dgm:spPr/>
    </dgm:pt>
    <dgm:pt modelId="{9287F7C9-F4BF-41B4-B09C-FB5938FEEFE3}" type="pres">
      <dgm:prSet presAssocID="{5865B7B8-6437-4CB2-BA79-F666349D419B}" presName="compNode" presStyleCnt="0"/>
      <dgm:spPr/>
    </dgm:pt>
    <dgm:pt modelId="{5839E9C5-237A-4068-8CCC-1E688C701237}" type="pres">
      <dgm:prSet presAssocID="{5865B7B8-6437-4CB2-BA79-F666349D41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99B10DB4-7CB8-4229-B9B5-D8F457B47BD4}" type="pres">
      <dgm:prSet presAssocID="{5865B7B8-6437-4CB2-BA79-F666349D419B}" presName="iconSpace" presStyleCnt="0"/>
      <dgm:spPr/>
    </dgm:pt>
    <dgm:pt modelId="{C77CF711-A461-40F4-AE97-44B65CAD049C}" type="pres">
      <dgm:prSet presAssocID="{5865B7B8-6437-4CB2-BA79-F666349D419B}" presName="parTx" presStyleLbl="revTx" presStyleIdx="4" presStyleCnt="6">
        <dgm:presLayoutVars>
          <dgm:chMax val="0"/>
          <dgm:chPref val="0"/>
        </dgm:presLayoutVars>
      </dgm:prSet>
      <dgm:spPr/>
    </dgm:pt>
    <dgm:pt modelId="{29A4A263-3E54-4424-8F9C-882C628B8264}" type="pres">
      <dgm:prSet presAssocID="{5865B7B8-6437-4CB2-BA79-F666349D419B}" presName="txSpace" presStyleCnt="0"/>
      <dgm:spPr/>
    </dgm:pt>
    <dgm:pt modelId="{6164A01A-618B-4D35-BA93-2AFD04B0A17E}" type="pres">
      <dgm:prSet presAssocID="{5865B7B8-6437-4CB2-BA79-F666349D419B}" presName="desTx" presStyleLbl="revTx" presStyleIdx="5" presStyleCnt="6">
        <dgm:presLayoutVars/>
      </dgm:prSet>
      <dgm:spPr/>
    </dgm:pt>
  </dgm:ptLst>
  <dgm:cxnLst>
    <dgm:cxn modelId="{048DC726-5BAD-443B-B47A-4D8E5879A2C2}" type="presOf" srcId="{B6A3C217-5963-4CF4-801E-6E97C52F8FDF}" destId="{E3361BBA-63CE-447A-B3D5-3DB243862532}" srcOrd="0" destOrd="0" presId="urn:microsoft.com/office/officeart/2018/5/layout/CenteredIconLabelDescriptionList"/>
    <dgm:cxn modelId="{55FBEC2B-7C82-46A1-91CE-2FF174D19224}" srcId="{5865B7B8-6437-4CB2-BA79-F666349D419B}" destId="{9773179A-0185-4481-A1C1-E6DF7522BAAD}" srcOrd="1" destOrd="0" parTransId="{F34E2CA7-2B9A-480D-BA0E-755972D66FB2}" sibTransId="{33B1AB00-6A1C-47D6-A3F6-409AD2F43A1A}"/>
    <dgm:cxn modelId="{41C1932F-B67D-4ABF-B39A-8CB5F7748907}" srcId="{8CE12DD7-AF39-433C-9C74-DA9CC7DB2042}" destId="{B6A3C217-5963-4CF4-801E-6E97C52F8FDF}" srcOrd="0" destOrd="0" parTransId="{226F1286-A240-42B9-BE37-59C0FC60C356}" sibTransId="{94A079FE-2CDD-4382-8F6E-8633CC455CCC}"/>
    <dgm:cxn modelId="{96B30734-C5EF-4C0A-8343-674F4450D700}" type="presOf" srcId="{088687B8-59D8-48B8-B1B7-93F16B235675}" destId="{EB462F55-023B-42BE-BBB9-BDE13F481667}" srcOrd="0" destOrd="1" presId="urn:microsoft.com/office/officeart/2018/5/layout/CenteredIconLabelDescriptionList"/>
    <dgm:cxn modelId="{CE1ED835-71A7-4D0F-928A-D2779C3CDC37}" srcId="{59F8083C-12C7-4AA5-9CEC-634862480114}" destId="{8CE12DD7-AF39-433C-9C74-DA9CC7DB2042}" srcOrd="0" destOrd="0" parTransId="{54EFB29C-BC0A-4934-B0A9-F32616CB89B8}" sibTransId="{773E8350-39D3-45FD-8255-BAFCE0948007}"/>
    <dgm:cxn modelId="{85C49A5E-FF14-48AC-9A2C-E26B90714D80}" srcId="{59F8083C-12C7-4AA5-9CEC-634862480114}" destId="{5865B7B8-6437-4CB2-BA79-F666349D419B}" srcOrd="2" destOrd="0" parTransId="{EC18E1A8-8E3A-4C11-A5E5-839EB5D8A174}" sibTransId="{8A1864B3-27DC-4380-AEF2-C78D3AD296CF}"/>
    <dgm:cxn modelId="{350C8361-FC67-4AA1-835F-F07C36CB8215}" type="presOf" srcId="{9773179A-0185-4481-A1C1-E6DF7522BAAD}" destId="{6164A01A-618B-4D35-BA93-2AFD04B0A17E}" srcOrd="0" destOrd="1" presId="urn:microsoft.com/office/officeart/2018/5/layout/CenteredIconLabelDescriptionList"/>
    <dgm:cxn modelId="{016AFF69-8622-405F-83CD-DE777A0E7D9D}" srcId="{2C2252B5-4422-4196-8D08-AF248F0EBA67}" destId="{088687B8-59D8-48B8-B1B7-93F16B235675}" srcOrd="1" destOrd="0" parTransId="{FB795AFE-AF79-4FB7-9E46-F0BB42D70775}" sibTransId="{0BEDC3D7-5C1A-47DD-8062-8381202CF95D}"/>
    <dgm:cxn modelId="{6B1B6252-35D0-480A-A258-7564A5CE172C}" srcId="{5865B7B8-6437-4CB2-BA79-F666349D419B}" destId="{A67AD9C9-CFC2-4488-886F-7499739B38FC}" srcOrd="0" destOrd="0" parTransId="{57094EB0-771B-4465-9FA4-C2E07946683D}" sibTransId="{39C05780-16FC-414C-82D2-A67EE6A205CC}"/>
    <dgm:cxn modelId="{9DDAE27C-9A8E-4178-9157-A59123AD159F}" srcId="{8CE12DD7-AF39-433C-9C74-DA9CC7DB2042}" destId="{400D871E-53E1-4509-A62A-CA2D8D2AA121}" srcOrd="1" destOrd="0" parTransId="{9D60D104-C91F-491E-8A8E-034CB90EE13D}" sibTransId="{901662BC-5EE4-4D90-AA75-2D2C1848BB5F}"/>
    <dgm:cxn modelId="{04D73682-0318-4468-97A7-59E82366D850}" type="presOf" srcId="{59F8083C-12C7-4AA5-9CEC-634862480114}" destId="{6B999F63-6B1D-4FE0-B3D0-1FAC1792ADDE}" srcOrd="0" destOrd="0" presId="urn:microsoft.com/office/officeart/2018/5/layout/CenteredIconLabelDescriptionList"/>
    <dgm:cxn modelId="{AA7015B4-0154-4265-B19A-961BDFF85842}" type="presOf" srcId="{400D871E-53E1-4509-A62A-CA2D8D2AA121}" destId="{E3361BBA-63CE-447A-B3D5-3DB243862532}" srcOrd="0" destOrd="1" presId="urn:microsoft.com/office/officeart/2018/5/layout/CenteredIconLabelDescriptionList"/>
    <dgm:cxn modelId="{5691E2BD-7F8F-43BE-8CC6-D0F19DF25480}" type="presOf" srcId="{D32ACEDB-4A34-4A89-8D3A-87617652F139}" destId="{EB462F55-023B-42BE-BBB9-BDE13F481667}" srcOrd="0" destOrd="0" presId="urn:microsoft.com/office/officeart/2018/5/layout/CenteredIconLabelDescriptionList"/>
    <dgm:cxn modelId="{533573BF-0238-4DB6-9B0D-A86C93BDD06C}" srcId="{2C2252B5-4422-4196-8D08-AF248F0EBA67}" destId="{D32ACEDB-4A34-4A89-8D3A-87617652F139}" srcOrd="0" destOrd="0" parTransId="{B954258D-D751-441E-BC46-E96B2A8E9085}" sibTransId="{7389EB5C-8C4D-4EBB-920B-066C40F0FA8D}"/>
    <dgm:cxn modelId="{B924C7CA-4B16-44C2-9649-E5EC16EA99BC}" type="presOf" srcId="{8CE12DD7-AF39-433C-9C74-DA9CC7DB2042}" destId="{17154D27-0AEE-4B65-81E0-E5B30C73B8D3}" srcOrd="0" destOrd="0" presId="urn:microsoft.com/office/officeart/2018/5/layout/CenteredIconLabelDescriptionList"/>
    <dgm:cxn modelId="{16ABEFCB-20C1-4025-A721-3BA23029C734}" type="presOf" srcId="{2C2252B5-4422-4196-8D08-AF248F0EBA67}" destId="{437D5C97-F8D8-4327-BC8D-9500642175B6}" srcOrd="0" destOrd="0" presId="urn:microsoft.com/office/officeart/2018/5/layout/CenteredIconLabelDescriptionList"/>
    <dgm:cxn modelId="{E76159D4-4166-4608-88A2-7224CC5AC6C5}" srcId="{59F8083C-12C7-4AA5-9CEC-634862480114}" destId="{2C2252B5-4422-4196-8D08-AF248F0EBA67}" srcOrd="1" destOrd="0" parTransId="{3534E06B-5674-49E4-876A-9B721D8ECBDC}" sibTransId="{5DC5D13A-4EA8-4A90-8468-BFFF731B2804}"/>
    <dgm:cxn modelId="{D17BA3D4-BB2F-40E2-A8A7-51EFB72E2C22}" type="presOf" srcId="{A67AD9C9-CFC2-4488-886F-7499739B38FC}" destId="{6164A01A-618B-4D35-BA93-2AFD04B0A17E}" srcOrd="0" destOrd="0" presId="urn:microsoft.com/office/officeart/2018/5/layout/CenteredIconLabelDescriptionList"/>
    <dgm:cxn modelId="{75ED87E2-5E9B-4FFC-BC24-EE3B24D70EA9}" type="presOf" srcId="{5865B7B8-6437-4CB2-BA79-F666349D419B}" destId="{C77CF711-A461-40F4-AE97-44B65CAD049C}" srcOrd="0" destOrd="0" presId="urn:microsoft.com/office/officeart/2018/5/layout/CenteredIconLabelDescriptionList"/>
    <dgm:cxn modelId="{BC597455-36FE-46E5-97F2-06468A077D4D}" type="presParOf" srcId="{6B999F63-6B1D-4FE0-B3D0-1FAC1792ADDE}" destId="{D2E0D2D3-5AE3-45A3-8FFC-F72B79970A46}" srcOrd="0" destOrd="0" presId="urn:microsoft.com/office/officeart/2018/5/layout/CenteredIconLabelDescriptionList"/>
    <dgm:cxn modelId="{CCE8D8E7-7AF3-4FD8-B83E-547C0B93C912}" type="presParOf" srcId="{D2E0D2D3-5AE3-45A3-8FFC-F72B79970A46}" destId="{7B75FBB1-9B7A-4EEB-8E36-A5250C187FD0}" srcOrd="0" destOrd="0" presId="urn:microsoft.com/office/officeart/2018/5/layout/CenteredIconLabelDescriptionList"/>
    <dgm:cxn modelId="{FA576081-E6CF-4F75-A866-53AAFE77F84A}" type="presParOf" srcId="{D2E0D2D3-5AE3-45A3-8FFC-F72B79970A46}" destId="{4E5CC377-C2D3-46ED-A868-746C35CD93F4}" srcOrd="1" destOrd="0" presId="urn:microsoft.com/office/officeart/2018/5/layout/CenteredIconLabelDescriptionList"/>
    <dgm:cxn modelId="{86F2F30F-B321-49FC-A167-EE30062B2B98}" type="presParOf" srcId="{D2E0D2D3-5AE3-45A3-8FFC-F72B79970A46}" destId="{17154D27-0AEE-4B65-81E0-E5B30C73B8D3}" srcOrd="2" destOrd="0" presId="urn:microsoft.com/office/officeart/2018/5/layout/CenteredIconLabelDescriptionList"/>
    <dgm:cxn modelId="{E30A5D63-D32D-4026-B033-CA5DAE78C18B}" type="presParOf" srcId="{D2E0D2D3-5AE3-45A3-8FFC-F72B79970A46}" destId="{5F8424C5-9CC5-4123-94C8-B039886C3364}" srcOrd="3" destOrd="0" presId="urn:microsoft.com/office/officeart/2018/5/layout/CenteredIconLabelDescriptionList"/>
    <dgm:cxn modelId="{419C1DEC-D9F2-4588-8972-18861F69CE6D}" type="presParOf" srcId="{D2E0D2D3-5AE3-45A3-8FFC-F72B79970A46}" destId="{E3361BBA-63CE-447A-B3D5-3DB243862532}" srcOrd="4" destOrd="0" presId="urn:microsoft.com/office/officeart/2018/5/layout/CenteredIconLabelDescriptionList"/>
    <dgm:cxn modelId="{EE337EBF-D03E-4522-9C6A-6F9845639697}" type="presParOf" srcId="{6B999F63-6B1D-4FE0-B3D0-1FAC1792ADDE}" destId="{A4CB6EAD-C3D0-44BF-8DF7-A79B6F291215}" srcOrd="1" destOrd="0" presId="urn:microsoft.com/office/officeart/2018/5/layout/CenteredIconLabelDescriptionList"/>
    <dgm:cxn modelId="{EB40B41E-E312-465D-8E54-385C9439BD8A}" type="presParOf" srcId="{6B999F63-6B1D-4FE0-B3D0-1FAC1792ADDE}" destId="{600F0347-820F-40F9-BED2-660D4D7AFB93}" srcOrd="2" destOrd="0" presId="urn:microsoft.com/office/officeart/2018/5/layout/CenteredIconLabelDescriptionList"/>
    <dgm:cxn modelId="{A6E36E51-CF51-4CA2-AC9F-1540D85AA34F}" type="presParOf" srcId="{600F0347-820F-40F9-BED2-660D4D7AFB93}" destId="{11EAE095-819D-4F47-A655-3C0A9F02742D}" srcOrd="0" destOrd="0" presId="urn:microsoft.com/office/officeart/2018/5/layout/CenteredIconLabelDescriptionList"/>
    <dgm:cxn modelId="{2DB4B064-26D7-46C3-BF7E-E06D2E343903}" type="presParOf" srcId="{600F0347-820F-40F9-BED2-660D4D7AFB93}" destId="{22A17522-6B80-441B-99A8-6FB54EBAC9E3}" srcOrd="1" destOrd="0" presId="urn:microsoft.com/office/officeart/2018/5/layout/CenteredIconLabelDescriptionList"/>
    <dgm:cxn modelId="{4DE55914-106F-4512-AF5D-C157A1F8C2A6}" type="presParOf" srcId="{600F0347-820F-40F9-BED2-660D4D7AFB93}" destId="{437D5C97-F8D8-4327-BC8D-9500642175B6}" srcOrd="2" destOrd="0" presId="urn:microsoft.com/office/officeart/2018/5/layout/CenteredIconLabelDescriptionList"/>
    <dgm:cxn modelId="{B53B37CC-23FA-4E96-8F0A-2A6B7AFD1123}" type="presParOf" srcId="{600F0347-820F-40F9-BED2-660D4D7AFB93}" destId="{8F0050CE-9141-42F3-9A0F-A34CAB417BA1}" srcOrd="3" destOrd="0" presId="urn:microsoft.com/office/officeart/2018/5/layout/CenteredIconLabelDescriptionList"/>
    <dgm:cxn modelId="{705D7913-54B0-4509-9B69-DD9A44E9FDAB}" type="presParOf" srcId="{600F0347-820F-40F9-BED2-660D4D7AFB93}" destId="{EB462F55-023B-42BE-BBB9-BDE13F481667}" srcOrd="4" destOrd="0" presId="urn:microsoft.com/office/officeart/2018/5/layout/CenteredIconLabelDescriptionList"/>
    <dgm:cxn modelId="{BE54DDCC-1B84-4B64-923E-B8417ED2226A}" type="presParOf" srcId="{6B999F63-6B1D-4FE0-B3D0-1FAC1792ADDE}" destId="{2F89E38B-FFE3-4A88-BE4B-D4ABDAB5799B}" srcOrd="3" destOrd="0" presId="urn:microsoft.com/office/officeart/2018/5/layout/CenteredIconLabelDescriptionList"/>
    <dgm:cxn modelId="{02D21FC5-5406-4B5D-B104-BA45D8C3251C}" type="presParOf" srcId="{6B999F63-6B1D-4FE0-B3D0-1FAC1792ADDE}" destId="{9287F7C9-F4BF-41B4-B09C-FB5938FEEFE3}" srcOrd="4" destOrd="0" presId="urn:microsoft.com/office/officeart/2018/5/layout/CenteredIconLabelDescriptionList"/>
    <dgm:cxn modelId="{C8ED0A01-5EAB-4D54-9ECC-539E82B485D8}" type="presParOf" srcId="{9287F7C9-F4BF-41B4-B09C-FB5938FEEFE3}" destId="{5839E9C5-237A-4068-8CCC-1E688C701237}" srcOrd="0" destOrd="0" presId="urn:microsoft.com/office/officeart/2018/5/layout/CenteredIconLabelDescriptionList"/>
    <dgm:cxn modelId="{C28DC1F3-F755-44AC-B296-9C09B8119C3F}" type="presParOf" srcId="{9287F7C9-F4BF-41B4-B09C-FB5938FEEFE3}" destId="{99B10DB4-7CB8-4229-B9B5-D8F457B47BD4}" srcOrd="1" destOrd="0" presId="urn:microsoft.com/office/officeart/2018/5/layout/CenteredIconLabelDescriptionList"/>
    <dgm:cxn modelId="{51B513FC-2858-4DD5-9C8C-71473A931C9B}" type="presParOf" srcId="{9287F7C9-F4BF-41B4-B09C-FB5938FEEFE3}" destId="{C77CF711-A461-40F4-AE97-44B65CAD049C}" srcOrd="2" destOrd="0" presId="urn:microsoft.com/office/officeart/2018/5/layout/CenteredIconLabelDescriptionList"/>
    <dgm:cxn modelId="{EF7CD02E-B343-481B-8D63-44F534053236}" type="presParOf" srcId="{9287F7C9-F4BF-41B4-B09C-FB5938FEEFE3}" destId="{29A4A263-3E54-4424-8F9C-882C628B8264}" srcOrd="3" destOrd="0" presId="urn:microsoft.com/office/officeart/2018/5/layout/CenteredIconLabelDescriptionList"/>
    <dgm:cxn modelId="{8E68AA77-6178-4347-B208-F9DD385F9098}" type="presParOf" srcId="{9287F7C9-F4BF-41B4-B09C-FB5938FEEFE3}" destId="{6164A01A-618B-4D35-BA93-2AFD04B0A17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3458C9-84D6-4E6B-BCFE-E675C94F326B}" type="doc">
      <dgm:prSet loTypeId="urn:microsoft.com/office/officeart/2005/8/layout/pList2" loCatId="list" qsTypeId="urn:microsoft.com/office/officeart/2005/8/quickstyle/simple1" qsCatId="simple" csTypeId="urn:microsoft.com/office/officeart/2005/8/colors/colorful2" csCatId="colorful" phldr="1"/>
      <dgm:spPr/>
    </dgm:pt>
    <dgm:pt modelId="{B635C8CF-0619-4F8E-B3F8-1D90AFA5CF91}">
      <dgm:prSet phldrT="[Text]"/>
      <dgm:spPr/>
      <dgm:t>
        <a:bodyPr/>
        <a:lstStyle/>
        <a:p>
          <a:pPr algn="ctr">
            <a:buNone/>
          </a:pPr>
          <a:endParaRPr lang="en-US" b="1" i="1" dirty="0"/>
        </a:p>
        <a:p>
          <a:pPr algn="ctr">
            <a:buNone/>
          </a:pPr>
          <a:r>
            <a:rPr lang="en-US" b="1" i="1" dirty="0"/>
            <a:t>Control</a:t>
          </a:r>
          <a:r>
            <a:rPr lang="en-US" dirty="0"/>
            <a:t> is defined as the power, through a majority or a dominant minority ownership, to cause the entity to approve important business decisions i.e. sell principal assets, bankruptcy, significant contracts, appointment or dismissal of senior managers or officers etc.  The definition does allow some minority protection rights.</a:t>
          </a:r>
        </a:p>
      </dgm:t>
    </dgm:pt>
    <dgm:pt modelId="{DD461B24-A9BB-4EA6-9D53-2FAB1BFECC1B}" type="parTrans" cxnId="{2DA6EA48-F463-417F-87A6-9ECFBBDE2EDE}">
      <dgm:prSet/>
      <dgm:spPr/>
      <dgm:t>
        <a:bodyPr/>
        <a:lstStyle/>
        <a:p>
          <a:endParaRPr lang="en-US"/>
        </a:p>
      </dgm:t>
    </dgm:pt>
    <dgm:pt modelId="{AE03877E-EB89-4127-B9B4-FA2649B6751F}" type="sibTrans" cxnId="{2DA6EA48-F463-417F-87A6-9ECFBBDE2EDE}">
      <dgm:prSet/>
      <dgm:spPr/>
      <dgm:t>
        <a:bodyPr/>
        <a:lstStyle/>
        <a:p>
          <a:endParaRPr lang="en-US"/>
        </a:p>
      </dgm:t>
    </dgm:pt>
    <dgm:pt modelId="{2BA10183-66BE-4588-A84F-2433D55425A2}">
      <dgm:prSet phldrT="[Text]"/>
      <dgm:spPr/>
      <dgm:t>
        <a:bodyPr/>
        <a:lstStyle/>
        <a:p>
          <a:pPr>
            <a:buNone/>
          </a:pPr>
          <a:endParaRPr lang="en-US" dirty="0"/>
        </a:p>
        <a:p>
          <a:pPr>
            <a:buNone/>
          </a:pPr>
          <a:r>
            <a:rPr lang="en-US" dirty="0"/>
            <a:t>“</a:t>
          </a:r>
          <a:r>
            <a:rPr lang="en-US" b="1" i="1" dirty="0"/>
            <a:t>Solely for the purpose of passive investment</a:t>
          </a:r>
          <a:r>
            <a:rPr lang="en-US" dirty="0"/>
            <a:t>” is the defined term that exempts from CFIUS review foreign investment that does not afford the foreign investor “</a:t>
          </a:r>
          <a:r>
            <a:rPr lang="en-US" b="1" i="1" dirty="0"/>
            <a:t>Control” rights</a:t>
          </a:r>
          <a:r>
            <a:rPr lang="en-US" dirty="0"/>
            <a:t>. </a:t>
          </a:r>
        </a:p>
      </dgm:t>
    </dgm:pt>
    <dgm:pt modelId="{6512F581-7420-42E4-BD61-3C1C3A15B81C}" type="parTrans" cxnId="{1A67AACC-EDBA-4082-8FC2-753D98D07ABF}">
      <dgm:prSet/>
      <dgm:spPr/>
      <dgm:t>
        <a:bodyPr/>
        <a:lstStyle/>
        <a:p>
          <a:endParaRPr lang="en-US"/>
        </a:p>
      </dgm:t>
    </dgm:pt>
    <dgm:pt modelId="{421B5C2F-4C96-4A91-9214-FF304F64BF7B}" type="sibTrans" cxnId="{1A67AACC-EDBA-4082-8FC2-753D98D07ABF}">
      <dgm:prSet/>
      <dgm:spPr/>
      <dgm:t>
        <a:bodyPr/>
        <a:lstStyle/>
        <a:p>
          <a:endParaRPr lang="en-US"/>
        </a:p>
      </dgm:t>
    </dgm:pt>
    <dgm:pt modelId="{3343D114-9EC0-4144-93F5-8EF6AE539DC0}">
      <dgm:prSet phldrT="[Text]"/>
      <dgm:spPr/>
      <dgm:t>
        <a:bodyPr/>
        <a:lstStyle/>
        <a:p>
          <a:pPr>
            <a:buNone/>
          </a:pPr>
          <a:endParaRPr lang="en-US" dirty="0"/>
        </a:p>
        <a:p>
          <a:pPr>
            <a:buNone/>
          </a:pPr>
          <a:r>
            <a:rPr lang="en-US" dirty="0"/>
            <a:t>CFIUS does not exempt transactions from review where the acquiring entity is </a:t>
          </a:r>
          <a:r>
            <a:rPr lang="en-US" u="sng" dirty="0"/>
            <a:t>49% or more owned by a foreign government and seeks to acquire 25% or more of a U.S. business</a:t>
          </a:r>
          <a:r>
            <a:rPr lang="en-US" dirty="0"/>
            <a:t>. </a:t>
          </a:r>
        </a:p>
      </dgm:t>
    </dgm:pt>
    <dgm:pt modelId="{D7F48CE8-DDAB-44E3-98D6-62AD793511CA}" type="parTrans" cxnId="{74832FAB-07E8-4F4E-A656-6DFABC2181B4}">
      <dgm:prSet/>
      <dgm:spPr/>
      <dgm:t>
        <a:bodyPr/>
        <a:lstStyle/>
        <a:p>
          <a:endParaRPr lang="en-US"/>
        </a:p>
      </dgm:t>
    </dgm:pt>
    <dgm:pt modelId="{192F6D57-5BF7-411B-8233-B157400AB0B5}" type="sibTrans" cxnId="{74832FAB-07E8-4F4E-A656-6DFABC2181B4}">
      <dgm:prSet/>
      <dgm:spPr/>
      <dgm:t>
        <a:bodyPr/>
        <a:lstStyle/>
        <a:p>
          <a:endParaRPr lang="en-US"/>
        </a:p>
      </dgm:t>
    </dgm:pt>
    <dgm:pt modelId="{339A6F75-3DCC-483D-AF7F-5A2057EDAF9A}" type="pres">
      <dgm:prSet presAssocID="{E03458C9-84D6-4E6B-BCFE-E675C94F326B}" presName="Name0" presStyleCnt="0">
        <dgm:presLayoutVars>
          <dgm:dir/>
          <dgm:resizeHandles val="exact"/>
        </dgm:presLayoutVars>
      </dgm:prSet>
      <dgm:spPr/>
    </dgm:pt>
    <dgm:pt modelId="{598238E3-91BA-45D8-99F1-4C9B5902A964}" type="pres">
      <dgm:prSet presAssocID="{E03458C9-84D6-4E6B-BCFE-E675C94F326B}" presName="bkgdShp" presStyleLbl="alignAccFollowNode1" presStyleIdx="0" presStyleCnt="1"/>
      <dgm:spPr/>
    </dgm:pt>
    <dgm:pt modelId="{E780476E-7DDA-4A20-AF48-F28AF3B75F58}" type="pres">
      <dgm:prSet presAssocID="{E03458C9-84D6-4E6B-BCFE-E675C94F326B}" presName="linComp" presStyleCnt="0"/>
      <dgm:spPr/>
    </dgm:pt>
    <dgm:pt modelId="{0C6ACEF6-6FD9-4565-B4E8-7379B940AA4E}" type="pres">
      <dgm:prSet presAssocID="{B635C8CF-0619-4F8E-B3F8-1D90AFA5CF91}" presName="compNode" presStyleCnt="0"/>
      <dgm:spPr/>
    </dgm:pt>
    <dgm:pt modelId="{E326456F-BCE5-46E3-992C-7C3C5DD3663B}" type="pres">
      <dgm:prSet presAssocID="{B635C8CF-0619-4F8E-B3F8-1D90AFA5CF91}" presName="node" presStyleLbl="node1" presStyleIdx="0" presStyleCnt="3">
        <dgm:presLayoutVars>
          <dgm:bulletEnabled val="1"/>
        </dgm:presLayoutVars>
      </dgm:prSet>
      <dgm:spPr/>
    </dgm:pt>
    <dgm:pt modelId="{68674EA2-440D-4C6C-BE60-59653E081CB7}" type="pres">
      <dgm:prSet presAssocID="{B635C8CF-0619-4F8E-B3F8-1D90AFA5CF91}" presName="invisiNode" presStyleLbl="node1" presStyleIdx="0" presStyleCnt="3"/>
      <dgm:spPr/>
    </dgm:pt>
    <dgm:pt modelId="{C561812E-DBC0-4D84-AE52-8FE6CA0A7807}" type="pres">
      <dgm:prSet presAssocID="{B635C8CF-0619-4F8E-B3F8-1D90AFA5CF91}" presName="imagNode" presStyleLbl="fgImgPlace1" presStyleIdx="0" presStyleCnt="3"/>
      <dgm:spPr/>
    </dgm:pt>
    <dgm:pt modelId="{19931838-3D0A-42DF-8235-BA6D5BAB05EC}" type="pres">
      <dgm:prSet presAssocID="{AE03877E-EB89-4127-B9B4-FA2649B6751F}" presName="sibTrans" presStyleLbl="sibTrans2D1" presStyleIdx="0" presStyleCnt="0"/>
      <dgm:spPr/>
    </dgm:pt>
    <dgm:pt modelId="{93E7D749-DE45-4466-8488-DF6FF7F8E662}" type="pres">
      <dgm:prSet presAssocID="{2BA10183-66BE-4588-A84F-2433D55425A2}" presName="compNode" presStyleCnt="0"/>
      <dgm:spPr/>
    </dgm:pt>
    <dgm:pt modelId="{3BBA7C90-6B9A-412D-913B-59CE80A34BDF}" type="pres">
      <dgm:prSet presAssocID="{2BA10183-66BE-4588-A84F-2433D55425A2}" presName="node" presStyleLbl="node1" presStyleIdx="1" presStyleCnt="3">
        <dgm:presLayoutVars>
          <dgm:bulletEnabled val="1"/>
        </dgm:presLayoutVars>
      </dgm:prSet>
      <dgm:spPr/>
    </dgm:pt>
    <dgm:pt modelId="{D6828A66-23BD-4E92-BB12-7060F1327778}" type="pres">
      <dgm:prSet presAssocID="{2BA10183-66BE-4588-A84F-2433D55425A2}" presName="invisiNode" presStyleLbl="node1" presStyleIdx="1" presStyleCnt="3"/>
      <dgm:spPr/>
    </dgm:pt>
    <dgm:pt modelId="{7AD38E7A-DE05-4D84-A685-E34F65D210CF}" type="pres">
      <dgm:prSet presAssocID="{2BA10183-66BE-4588-A84F-2433D55425A2}" presName="imagNode" presStyleLbl="fgImgPlace1" presStyleIdx="1" presStyleCnt="3"/>
      <dgm:spPr/>
    </dgm:pt>
    <dgm:pt modelId="{EA645523-448E-4D80-922D-599C3819D298}" type="pres">
      <dgm:prSet presAssocID="{421B5C2F-4C96-4A91-9214-FF304F64BF7B}" presName="sibTrans" presStyleLbl="sibTrans2D1" presStyleIdx="0" presStyleCnt="0"/>
      <dgm:spPr/>
    </dgm:pt>
    <dgm:pt modelId="{36B3B22F-3DE9-418F-B9F5-FF99240AAC2D}" type="pres">
      <dgm:prSet presAssocID="{3343D114-9EC0-4144-93F5-8EF6AE539DC0}" presName="compNode" presStyleCnt="0"/>
      <dgm:spPr/>
    </dgm:pt>
    <dgm:pt modelId="{7A018B30-C1EF-4240-8E4B-C4664FEB225A}" type="pres">
      <dgm:prSet presAssocID="{3343D114-9EC0-4144-93F5-8EF6AE539DC0}" presName="node" presStyleLbl="node1" presStyleIdx="2" presStyleCnt="3">
        <dgm:presLayoutVars>
          <dgm:bulletEnabled val="1"/>
        </dgm:presLayoutVars>
      </dgm:prSet>
      <dgm:spPr/>
    </dgm:pt>
    <dgm:pt modelId="{806E7EA0-F2EB-4B7C-A236-F3107ACC28FC}" type="pres">
      <dgm:prSet presAssocID="{3343D114-9EC0-4144-93F5-8EF6AE539DC0}" presName="invisiNode" presStyleLbl="node1" presStyleIdx="2" presStyleCnt="3"/>
      <dgm:spPr/>
    </dgm:pt>
    <dgm:pt modelId="{9E5FC995-47AF-438A-86D8-6E30A33C7150}" type="pres">
      <dgm:prSet presAssocID="{3343D114-9EC0-4144-93F5-8EF6AE539DC0}" presName="imagNode" presStyleLbl="fgImgPlace1" presStyleIdx="2" presStyleCnt="3"/>
      <dgm:spPr/>
    </dgm:pt>
  </dgm:ptLst>
  <dgm:cxnLst>
    <dgm:cxn modelId="{57D65413-2359-42A4-BD40-D3ACEBCF8685}" type="presOf" srcId="{2BA10183-66BE-4588-A84F-2433D55425A2}" destId="{3BBA7C90-6B9A-412D-913B-59CE80A34BDF}" srcOrd="0" destOrd="0" presId="urn:microsoft.com/office/officeart/2005/8/layout/pList2"/>
    <dgm:cxn modelId="{79B1C726-7431-4753-9F71-B9979A5B9456}" type="presOf" srcId="{AE03877E-EB89-4127-B9B4-FA2649B6751F}" destId="{19931838-3D0A-42DF-8235-BA6D5BAB05EC}" srcOrd="0" destOrd="0" presId="urn:microsoft.com/office/officeart/2005/8/layout/pList2"/>
    <dgm:cxn modelId="{2DA6EA48-F463-417F-87A6-9ECFBBDE2EDE}" srcId="{E03458C9-84D6-4E6B-BCFE-E675C94F326B}" destId="{B635C8CF-0619-4F8E-B3F8-1D90AFA5CF91}" srcOrd="0" destOrd="0" parTransId="{DD461B24-A9BB-4EA6-9D53-2FAB1BFECC1B}" sibTransId="{AE03877E-EB89-4127-B9B4-FA2649B6751F}"/>
    <dgm:cxn modelId="{9C1B4A81-B4A0-41CE-B88B-50DB5D2878A0}" type="presOf" srcId="{421B5C2F-4C96-4A91-9214-FF304F64BF7B}" destId="{EA645523-448E-4D80-922D-599C3819D298}" srcOrd="0" destOrd="0" presId="urn:microsoft.com/office/officeart/2005/8/layout/pList2"/>
    <dgm:cxn modelId="{7EAF03A3-103E-45E7-92B7-8862008E45B3}" type="presOf" srcId="{E03458C9-84D6-4E6B-BCFE-E675C94F326B}" destId="{339A6F75-3DCC-483D-AF7F-5A2057EDAF9A}" srcOrd="0" destOrd="0" presId="urn:microsoft.com/office/officeart/2005/8/layout/pList2"/>
    <dgm:cxn modelId="{74832FAB-07E8-4F4E-A656-6DFABC2181B4}" srcId="{E03458C9-84D6-4E6B-BCFE-E675C94F326B}" destId="{3343D114-9EC0-4144-93F5-8EF6AE539DC0}" srcOrd="2" destOrd="0" parTransId="{D7F48CE8-DDAB-44E3-98D6-62AD793511CA}" sibTransId="{192F6D57-5BF7-411B-8233-B157400AB0B5}"/>
    <dgm:cxn modelId="{7C8359C6-23FD-4DF6-80F7-EEF4ACA651CC}" type="presOf" srcId="{B635C8CF-0619-4F8E-B3F8-1D90AFA5CF91}" destId="{E326456F-BCE5-46E3-992C-7C3C5DD3663B}" srcOrd="0" destOrd="0" presId="urn:microsoft.com/office/officeart/2005/8/layout/pList2"/>
    <dgm:cxn modelId="{1A67AACC-EDBA-4082-8FC2-753D98D07ABF}" srcId="{E03458C9-84D6-4E6B-BCFE-E675C94F326B}" destId="{2BA10183-66BE-4588-A84F-2433D55425A2}" srcOrd="1" destOrd="0" parTransId="{6512F581-7420-42E4-BD61-3C1C3A15B81C}" sibTransId="{421B5C2F-4C96-4A91-9214-FF304F64BF7B}"/>
    <dgm:cxn modelId="{CDC2D0EB-B1B5-4702-82E6-2B339FFBA551}" type="presOf" srcId="{3343D114-9EC0-4144-93F5-8EF6AE539DC0}" destId="{7A018B30-C1EF-4240-8E4B-C4664FEB225A}" srcOrd="0" destOrd="0" presId="urn:microsoft.com/office/officeart/2005/8/layout/pList2"/>
    <dgm:cxn modelId="{C81ED59C-7B0E-4E55-A082-42BAE95ECD5C}" type="presParOf" srcId="{339A6F75-3DCC-483D-AF7F-5A2057EDAF9A}" destId="{598238E3-91BA-45D8-99F1-4C9B5902A964}" srcOrd="0" destOrd="0" presId="urn:microsoft.com/office/officeart/2005/8/layout/pList2"/>
    <dgm:cxn modelId="{BABCD957-9627-4200-A311-339BB5337CA8}" type="presParOf" srcId="{339A6F75-3DCC-483D-AF7F-5A2057EDAF9A}" destId="{E780476E-7DDA-4A20-AF48-F28AF3B75F58}" srcOrd="1" destOrd="0" presId="urn:microsoft.com/office/officeart/2005/8/layout/pList2"/>
    <dgm:cxn modelId="{B2D4BA6E-FBC3-458B-A70A-849DF4E75A26}" type="presParOf" srcId="{E780476E-7DDA-4A20-AF48-F28AF3B75F58}" destId="{0C6ACEF6-6FD9-4565-B4E8-7379B940AA4E}" srcOrd="0" destOrd="0" presId="urn:microsoft.com/office/officeart/2005/8/layout/pList2"/>
    <dgm:cxn modelId="{9F6ED0E2-F0CE-4FA2-A7F3-DE835881F783}" type="presParOf" srcId="{0C6ACEF6-6FD9-4565-B4E8-7379B940AA4E}" destId="{E326456F-BCE5-46E3-992C-7C3C5DD3663B}" srcOrd="0" destOrd="0" presId="urn:microsoft.com/office/officeart/2005/8/layout/pList2"/>
    <dgm:cxn modelId="{85E673E1-C8B0-4CE3-BCA3-69E392921340}" type="presParOf" srcId="{0C6ACEF6-6FD9-4565-B4E8-7379B940AA4E}" destId="{68674EA2-440D-4C6C-BE60-59653E081CB7}" srcOrd="1" destOrd="0" presId="urn:microsoft.com/office/officeart/2005/8/layout/pList2"/>
    <dgm:cxn modelId="{62F6AD87-A079-4B49-8F53-ED48B6D5B5F3}" type="presParOf" srcId="{0C6ACEF6-6FD9-4565-B4E8-7379B940AA4E}" destId="{C561812E-DBC0-4D84-AE52-8FE6CA0A7807}" srcOrd="2" destOrd="0" presId="urn:microsoft.com/office/officeart/2005/8/layout/pList2"/>
    <dgm:cxn modelId="{75F27CF7-BA3A-4AD1-BA9B-4C89DB82EF9D}" type="presParOf" srcId="{E780476E-7DDA-4A20-AF48-F28AF3B75F58}" destId="{19931838-3D0A-42DF-8235-BA6D5BAB05EC}" srcOrd="1" destOrd="0" presId="urn:microsoft.com/office/officeart/2005/8/layout/pList2"/>
    <dgm:cxn modelId="{AB167AF7-09F3-4D6E-B6C0-C596CD0B5AA9}" type="presParOf" srcId="{E780476E-7DDA-4A20-AF48-F28AF3B75F58}" destId="{93E7D749-DE45-4466-8488-DF6FF7F8E662}" srcOrd="2" destOrd="0" presId="urn:microsoft.com/office/officeart/2005/8/layout/pList2"/>
    <dgm:cxn modelId="{F1680741-5F94-4042-86DD-C384174A254B}" type="presParOf" srcId="{93E7D749-DE45-4466-8488-DF6FF7F8E662}" destId="{3BBA7C90-6B9A-412D-913B-59CE80A34BDF}" srcOrd="0" destOrd="0" presId="urn:microsoft.com/office/officeart/2005/8/layout/pList2"/>
    <dgm:cxn modelId="{46CA665C-8CF8-4582-9488-C830A6C835BF}" type="presParOf" srcId="{93E7D749-DE45-4466-8488-DF6FF7F8E662}" destId="{D6828A66-23BD-4E92-BB12-7060F1327778}" srcOrd="1" destOrd="0" presId="urn:microsoft.com/office/officeart/2005/8/layout/pList2"/>
    <dgm:cxn modelId="{60D7D5C0-853C-4471-8995-99B12B74406A}" type="presParOf" srcId="{93E7D749-DE45-4466-8488-DF6FF7F8E662}" destId="{7AD38E7A-DE05-4D84-A685-E34F65D210CF}" srcOrd="2" destOrd="0" presId="urn:microsoft.com/office/officeart/2005/8/layout/pList2"/>
    <dgm:cxn modelId="{B26959A9-144D-42E8-BD28-9C1B7839985C}" type="presParOf" srcId="{E780476E-7DDA-4A20-AF48-F28AF3B75F58}" destId="{EA645523-448E-4D80-922D-599C3819D298}" srcOrd="3" destOrd="0" presId="urn:microsoft.com/office/officeart/2005/8/layout/pList2"/>
    <dgm:cxn modelId="{C05CD729-1ED0-4649-93CE-241B4243FAE0}" type="presParOf" srcId="{E780476E-7DDA-4A20-AF48-F28AF3B75F58}" destId="{36B3B22F-3DE9-418F-B9F5-FF99240AAC2D}" srcOrd="4" destOrd="0" presId="urn:microsoft.com/office/officeart/2005/8/layout/pList2"/>
    <dgm:cxn modelId="{82C87BCD-B476-4747-8FD7-1DE5BEDF1AA5}" type="presParOf" srcId="{36B3B22F-3DE9-418F-B9F5-FF99240AAC2D}" destId="{7A018B30-C1EF-4240-8E4B-C4664FEB225A}" srcOrd="0" destOrd="0" presId="urn:microsoft.com/office/officeart/2005/8/layout/pList2"/>
    <dgm:cxn modelId="{1AF4FC36-CC50-4E34-B08C-D44D83ECF23C}" type="presParOf" srcId="{36B3B22F-3DE9-418F-B9F5-FF99240AAC2D}" destId="{806E7EA0-F2EB-4B7C-A236-F3107ACC28FC}" srcOrd="1" destOrd="0" presId="urn:microsoft.com/office/officeart/2005/8/layout/pList2"/>
    <dgm:cxn modelId="{9B618FBC-0108-4CFA-BB3B-4806CDAD7621}" type="presParOf" srcId="{36B3B22F-3DE9-418F-B9F5-FF99240AAC2D}" destId="{9E5FC995-47AF-438A-86D8-6E30A33C715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01378D-13C0-4F35-8E2E-DC81C61C990C}" type="doc">
      <dgm:prSet loTypeId="urn:microsoft.com/office/officeart/2005/8/layout/hList7" loCatId="list" qsTypeId="urn:microsoft.com/office/officeart/2005/8/quickstyle/simple1" qsCatId="simple" csTypeId="urn:microsoft.com/office/officeart/2005/8/colors/accent2_2" csCatId="accent2" phldr="1"/>
      <dgm:spPr/>
    </dgm:pt>
    <dgm:pt modelId="{EE919AE7-1DF4-4B07-9487-5888AC0389D4}">
      <dgm:prSet phldrT="[Text]"/>
      <dgm:spPr/>
      <dgm:t>
        <a:bodyPr/>
        <a:lstStyle/>
        <a:p>
          <a:r>
            <a:rPr lang="en-US" dirty="0"/>
            <a:t>“Texas is </a:t>
          </a:r>
          <a:r>
            <a:rPr lang="en-US" dirty="0" err="1"/>
            <a:t>ursurping</a:t>
          </a:r>
          <a:r>
            <a:rPr lang="en-US" dirty="0"/>
            <a:t> the federal government’s role in foreign affairs, foreign investment, and national security….”</a:t>
          </a:r>
        </a:p>
      </dgm:t>
    </dgm:pt>
    <dgm:pt modelId="{B8633DDF-D6F9-417E-B0B8-F0AAD08883FE}" type="parTrans" cxnId="{DE31871C-577A-48D8-ADE0-F4225D109CC1}">
      <dgm:prSet/>
      <dgm:spPr/>
      <dgm:t>
        <a:bodyPr/>
        <a:lstStyle/>
        <a:p>
          <a:endParaRPr lang="en-US"/>
        </a:p>
      </dgm:t>
    </dgm:pt>
    <dgm:pt modelId="{EF235814-6B77-4082-B4FA-8512A6C8EE37}" type="sibTrans" cxnId="{DE31871C-577A-48D8-ADE0-F4225D109CC1}">
      <dgm:prSet/>
      <dgm:spPr/>
      <dgm:t>
        <a:bodyPr/>
        <a:lstStyle/>
        <a:p>
          <a:endParaRPr lang="en-US"/>
        </a:p>
      </dgm:t>
    </dgm:pt>
    <dgm:pt modelId="{11A06D59-7DAD-4BA1-ADCC-FA3DABA3EAFF}">
      <dgm:prSet phldrT="[Text]"/>
      <dgm:spPr/>
      <dgm:t>
        <a:bodyPr/>
        <a:lstStyle/>
        <a:p>
          <a:r>
            <a:rPr lang="en-US" dirty="0"/>
            <a:t>“SB 17 is preempted by the statutory regime for the Committee on Foreign Investment in the U.S. Foreign Investment Risk Review Modernization Act of 2018….”</a:t>
          </a:r>
        </a:p>
      </dgm:t>
    </dgm:pt>
    <dgm:pt modelId="{1B96A16C-2265-4842-9F5C-94FC7F0B1E16}" type="parTrans" cxnId="{971C759A-F768-464C-BE31-956D7C04B52E}">
      <dgm:prSet/>
      <dgm:spPr/>
      <dgm:t>
        <a:bodyPr/>
        <a:lstStyle/>
        <a:p>
          <a:endParaRPr lang="en-US"/>
        </a:p>
      </dgm:t>
    </dgm:pt>
    <dgm:pt modelId="{9AAEA447-A385-443C-9C52-A20C3D19DAEA}" type="sibTrans" cxnId="{971C759A-F768-464C-BE31-956D7C04B52E}">
      <dgm:prSet/>
      <dgm:spPr/>
      <dgm:t>
        <a:bodyPr/>
        <a:lstStyle/>
        <a:p>
          <a:endParaRPr lang="en-US"/>
        </a:p>
      </dgm:t>
    </dgm:pt>
    <dgm:pt modelId="{F843CEF8-8B3A-4A39-B067-72CD2DD4CD20}">
      <dgm:prSet phldrT="[Text]"/>
      <dgm:spPr/>
      <dgm:t>
        <a:bodyPr/>
        <a:lstStyle/>
        <a:p>
          <a:r>
            <a:rPr lang="en-US" dirty="0"/>
            <a:t>“SB 17 is preempted by the Fair Housing Act.”</a:t>
          </a:r>
        </a:p>
      </dgm:t>
    </dgm:pt>
    <dgm:pt modelId="{10C85749-5D6B-4924-BB97-F3EC56B6EA32}" type="parTrans" cxnId="{61D3294A-43DA-43A1-9530-0EC1F6B8DC19}">
      <dgm:prSet/>
      <dgm:spPr/>
      <dgm:t>
        <a:bodyPr/>
        <a:lstStyle/>
        <a:p>
          <a:endParaRPr lang="en-US"/>
        </a:p>
      </dgm:t>
    </dgm:pt>
    <dgm:pt modelId="{B0C94E59-A2B3-4988-B766-A4B5F79F9C87}" type="sibTrans" cxnId="{61D3294A-43DA-43A1-9530-0EC1F6B8DC19}">
      <dgm:prSet/>
      <dgm:spPr/>
      <dgm:t>
        <a:bodyPr/>
        <a:lstStyle/>
        <a:p>
          <a:endParaRPr lang="en-US"/>
        </a:p>
      </dgm:t>
    </dgm:pt>
    <dgm:pt modelId="{2964B791-177B-47EC-981E-E1B7BD7637E1}" type="pres">
      <dgm:prSet presAssocID="{D901378D-13C0-4F35-8E2E-DC81C61C990C}" presName="Name0" presStyleCnt="0">
        <dgm:presLayoutVars>
          <dgm:dir/>
          <dgm:resizeHandles val="exact"/>
        </dgm:presLayoutVars>
      </dgm:prSet>
      <dgm:spPr/>
    </dgm:pt>
    <dgm:pt modelId="{FAE0D8F2-EF0C-45A1-BC8B-B39032E3F237}" type="pres">
      <dgm:prSet presAssocID="{D901378D-13C0-4F35-8E2E-DC81C61C990C}" presName="fgShape" presStyleLbl="fgShp" presStyleIdx="0" presStyleCnt="1"/>
      <dgm:spPr/>
    </dgm:pt>
    <dgm:pt modelId="{918E6B22-D2EF-45AD-B33C-61369A0A24BF}" type="pres">
      <dgm:prSet presAssocID="{D901378D-13C0-4F35-8E2E-DC81C61C990C}" presName="linComp" presStyleCnt="0"/>
      <dgm:spPr/>
    </dgm:pt>
    <dgm:pt modelId="{E0CCFE6B-5486-4CE6-9A1D-28998055873A}" type="pres">
      <dgm:prSet presAssocID="{EE919AE7-1DF4-4B07-9487-5888AC0389D4}" presName="compNode" presStyleCnt="0"/>
      <dgm:spPr/>
    </dgm:pt>
    <dgm:pt modelId="{E90903B7-B6C3-49B9-965C-214A5CC9DAF0}" type="pres">
      <dgm:prSet presAssocID="{EE919AE7-1DF4-4B07-9487-5888AC0389D4}" presName="bkgdShape" presStyleLbl="node1" presStyleIdx="0" presStyleCnt="3"/>
      <dgm:spPr/>
    </dgm:pt>
    <dgm:pt modelId="{E897A2BC-A86C-45CC-B32F-981E552B5A36}" type="pres">
      <dgm:prSet presAssocID="{EE919AE7-1DF4-4B07-9487-5888AC0389D4}" presName="nodeTx" presStyleLbl="node1" presStyleIdx="0" presStyleCnt="3">
        <dgm:presLayoutVars>
          <dgm:bulletEnabled val="1"/>
        </dgm:presLayoutVars>
      </dgm:prSet>
      <dgm:spPr/>
    </dgm:pt>
    <dgm:pt modelId="{455AB88F-B5E9-49C3-B64D-5CE5B51BAB91}" type="pres">
      <dgm:prSet presAssocID="{EE919AE7-1DF4-4B07-9487-5888AC0389D4}" presName="invisiNode" presStyleLbl="node1" presStyleIdx="0" presStyleCnt="3"/>
      <dgm:spPr/>
    </dgm:pt>
    <dgm:pt modelId="{3499B7E1-1FEC-4E19-A2EF-3B8BF29CB770}" type="pres">
      <dgm:prSet presAssocID="{EE919AE7-1DF4-4B07-9487-5888AC0389D4}" presName="imagNode" presStyleLbl="fgImgPlace1" presStyleIdx="0" presStyleCnt="3"/>
      <dgm:spPr>
        <a:blipFill>
          <a:blip xmlns:r="http://schemas.openxmlformats.org/officeDocument/2006/relationships" r:embed="rId1"/>
          <a:srcRect/>
          <a:stretch>
            <a:fillRect/>
          </a:stretch>
        </a:blipFill>
      </dgm:spPr>
    </dgm:pt>
    <dgm:pt modelId="{75C515E6-87BB-4DCF-A82A-F261CA238F87}" type="pres">
      <dgm:prSet presAssocID="{EF235814-6B77-4082-B4FA-8512A6C8EE37}" presName="sibTrans" presStyleLbl="sibTrans2D1" presStyleIdx="0" presStyleCnt="0"/>
      <dgm:spPr/>
    </dgm:pt>
    <dgm:pt modelId="{F4F78FC1-7387-4631-BEF9-37660132AAA3}" type="pres">
      <dgm:prSet presAssocID="{11A06D59-7DAD-4BA1-ADCC-FA3DABA3EAFF}" presName="compNode" presStyleCnt="0"/>
      <dgm:spPr/>
    </dgm:pt>
    <dgm:pt modelId="{49FB683C-AD57-424E-AD4C-53EC6F6D9EFC}" type="pres">
      <dgm:prSet presAssocID="{11A06D59-7DAD-4BA1-ADCC-FA3DABA3EAFF}" presName="bkgdShape" presStyleLbl="node1" presStyleIdx="1" presStyleCnt="3"/>
      <dgm:spPr/>
    </dgm:pt>
    <dgm:pt modelId="{F104F52A-E226-4D14-9B66-BD730C2F5247}" type="pres">
      <dgm:prSet presAssocID="{11A06D59-7DAD-4BA1-ADCC-FA3DABA3EAFF}" presName="nodeTx" presStyleLbl="node1" presStyleIdx="1" presStyleCnt="3">
        <dgm:presLayoutVars>
          <dgm:bulletEnabled val="1"/>
        </dgm:presLayoutVars>
      </dgm:prSet>
      <dgm:spPr/>
    </dgm:pt>
    <dgm:pt modelId="{7CC14E95-4A9D-4EF3-96D2-37D276170224}" type="pres">
      <dgm:prSet presAssocID="{11A06D59-7DAD-4BA1-ADCC-FA3DABA3EAFF}" presName="invisiNode" presStyleLbl="node1" presStyleIdx="1" presStyleCnt="3"/>
      <dgm:spPr/>
    </dgm:pt>
    <dgm:pt modelId="{46F2F5F2-3760-4CED-A8A4-BCB46301B7DE}" type="pres">
      <dgm:prSet presAssocID="{11A06D59-7DAD-4BA1-ADCC-FA3DABA3EAFF}" presName="imagNode" presStyleLbl="fgImgPlace1" presStyleIdx="1" presStyleCnt="3"/>
      <dgm:spPr>
        <a:blipFill>
          <a:blip xmlns:r="http://schemas.openxmlformats.org/officeDocument/2006/relationships" r:embed="rId2"/>
          <a:srcRect/>
          <a:stretch>
            <a:fillRect l="-20000" r="-20000"/>
          </a:stretch>
        </a:blipFill>
      </dgm:spPr>
    </dgm:pt>
    <dgm:pt modelId="{4DF279E6-30D8-4108-B6EB-F2B742844256}" type="pres">
      <dgm:prSet presAssocID="{9AAEA447-A385-443C-9C52-A20C3D19DAEA}" presName="sibTrans" presStyleLbl="sibTrans2D1" presStyleIdx="0" presStyleCnt="0"/>
      <dgm:spPr/>
    </dgm:pt>
    <dgm:pt modelId="{0D1DAE6C-469B-46F6-A5DD-E059C3E355FE}" type="pres">
      <dgm:prSet presAssocID="{F843CEF8-8B3A-4A39-B067-72CD2DD4CD20}" presName="compNode" presStyleCnt="0"/>
      <dgm:spPr/>
    </dgm:pt>
    <dgm:pt modelId="{0E217D2A-0454-46A3-AE18-C7C7A3C23874}" type="pres">
      <dgm:prSet presAssocID="{F843CEF8-8B3A-4A39-B067-72CD2DD4CD20}" presName="bkgdShape" presStyleLbl="node1" presStyleIdx="2" presStyleCnt="3"/>
      <dgm:spPr/>
    </dgm:pt>
    <dgm:pt modelId="{6BB99AA2-3877-4AA5-BF63-60B7217435A6}" type="pres">
      <dgm:prSet presAssocID="{F843CEF8-8B3A-4A39-B067-72CD2DD4CD20}" presName="nodeTx" presStyleLbl="node1" presStyleIdx="2" presStyleCnt="3">
        <dgm:presLayoutVars>
          <dgm:bulletEnabled val="1"/>
        </dgm:presLayoutVars>
      </dgm:prSet>
      <dgm:spPr/>
    </dgm:pt>
    <dgm:pt modelId="{22F397E5-9F8A-4973-969D-BAEF8687AC92}" type="pres">
      <dgm:prSet presAssocID="{F843CEF8-8B3A-4A39-B067-72CD2DD4CD20}" presName="invisiNode" presStyleLbl="node1" presStyleIdx="2" presStyleCnt="3"/>
      <dgm:spPr/>
    </dgm:pt>
    <dgm:pt modelId="{232F6957-AFCF-42D4-8E99-364930B06EAF}" type="pres">
      <dgm:prSet presAssocID="{F843CEF8-8B3A-4A39-B067-72CD2DD4CD20}" presName="imagNode" presStyleLbl="fgImgPlace1" presStyleIdx="2" presStyleCnt="3"/>
      <dgm:spPr>
        <a:blipFill>
          <a:blip xmlns:r="http://schemas.openxmlformats.org/officeDocument/2006/relationships" r:embed="rId3">
            <a:duotone>
              <a:prstClr val="black"/>
              <a:srgbClr val="D9C3A5">
                <a:tint val="50000"/>
                <a:satMod val="180000"/>
              </a:srgbClr>
            </a:duotone>
          </a:blip>
          <a:srcRect/>
          <a:stretch>
            <a:fillRect/>
          </a:stretch>
        </a:blipFill>
      </dgm:spPr>
    </dgm:pt>
  </dgm:ptLst>
  <dgm:cxnLst>
    <dgm:cxn modelId="{3148F50E-A4AB-4962-836C-6D9104D35E7C}" type="presOf" srcId="{EF235814-6B77-4082-B4FA-8512A6C8EE37}" destId="{75C515E6-87BB-4DCF-A82A-F261CA238F87}" srcOrd="0" destOrd="0" presId="urn:microsoft.com/office/officeart/2005/8/layout/hList7"/>
    <dgm:cxn modelId="{DE31871C-577A-48D8-ADE0-F4225D109CC1}" srcId="{D901378D-13C0-4F35-8E2E-DC81C61C990C}" destId="{EE919AE7-1DF4-4B07-9487-5888AC0389D4}" srcOrd="0" destOrd="0" parTransId="{B8633DDF-D6F9-417E-B0B8-F0AAD08883FE}" sibTransId="{EF235814-6B77-4082-B4FA-8512A6C8EE37}"/>
    <dgm:cxn modelId="{4F311737-F16A-490F-964C-43F969001D03}" type="presOf" srcId="{9AAEA447-A385-443C-9C52-A20C3D19DAEA}" destId="{4DF279E6-30D8-4108-B6EB-F2B742844256}" srcOrd="0" destOrd="0" presId="urn:microsoft.com/office/officeart/2005/8/layout/hList7"/>
    <dgm:cxn modelId="{7A288B39-574D-4C4B-94E4-B21D2AAB4050}" type="presOf" srcId="{EE919AE7-1DF4-4B07-9487-5888AC0389D4}" destId="{E90903B7-B6C3-49B9-965C-214A5CC9DAF0}" srcOrd="0" destOrd="0" presId="urn:microsoft.com/office/officeart/2005/8/layout/hList7"/>
    <dgm:cxn modelId="{65389E5B-E656-4D8E-BFF8-C8F843A11FB7}" type="presOf" srcId="{D901378D-13C0-4F35-8E2E-DC81C61C990C}" destId="{2964B791-177B-47EC-981E-E1B7BD7637E1}" srcOrd="0" destOrd="0" presId="urn:microsoft.com/office/officeart/2005/8/layout/hList7"/>
    <dgm:cxn modelId="{61D3294A-43DA-43A1-9530-0EC1F6B8DC19}" srcId="{D901378D-13C0-4F35-8E2E-DC81C61C990C}" destId="{F843CEF8-8B3A-4A39-B067-72CD2DD4CD20}" srcOrd="2" destOrd="0" parTransId="{10C85749-5D6B-4924-BB97-F3EC56B6EA32}" sibTransId="{B0C94E59-A2B3-4988-B766-A4B5F79F9C87}"/>
    <dgm:cxn modelId="{6CFD9E53-CE4E-45C2-A942-59DB150F2EC9}" type="presOf" srcId="{F843CEF8-8B3A-4A39-B067-72CD2DD4CD20}" destId="{6BB99AA2-3877-4AA5-BF63-60B7217435A6}" srcOrd="1" destOrd="0" presId="urn:microsoft.com/office/officeart/2005/8/layout/hList7"/>
    <dgm:cxn modelId="{4890DB88-0779-42E6-94E8-EBCB6EE151AA}" type="presOf" srcId="{11A06D59-7DAD-4BA1-ADCC-FA3DABA3EAFF}" destId="{F104F52A-E226-4D14-9B66-BD730C2F5247}" srcOrd="1" destOrd="0" presId="urn:microsoft.com/office/officeart/2005/8/layout/hList7"/>
    <dgm:cxn modelId="{971C759A-F768-464C-BE31-956D7C04B52E}" srcId="{D901378D-13C0-4F35-8E2E-DC81C61C990C}" destId="{11A06D59-7DAD-4BA1-ADCC-FA3DABA3EAFF}" srcOrd="1" destOrd="0" parTransId="{1B96A16C-2265-4842-9F5C-94FC7F0B1E16}" sibTransId="{9AAEA447-A385-443C-9C52-A20C3D19DAEA}"/>
    <dgm:cxn modelId="{5A0753ED-059E-412D-9ECA-239BAA4F4F7B}" type="presOf" srcId="{EE919AE7-1DF4-4B07-9487-5888AC0389D4}" destId="{E897A2BC-A86C-45CC-B32F-981E552B5A36}" srcOrd="1" destOrd="0" presId="urn:microsoft.com/office/officeart/2005/8/layout/hList7"/>
    <dgm:cxn modelId="{66A385EE-7409-4CBE-A275-DC8B337ABC3F}" type="presOf" srcId="{11A06D59-7DAD-4BA1-ADCC-FA3DABA3EAFF}" destId="{49FB683C-AD57-424E-AD4C-53EC6F6D9EFC}" srcOrd="0" destOrd="0" presId="urn:microsoft.com/office/officeart/2005/8/layout/hList7"/>
    <dgm:cxn modelId="{8419F6F4-8018-4A86-AA53-74D1BB68FB51}" type="presOf" srcId="{F843CEF8-8B3A-4A39-B067-72CD2DD4CD20}" destId="{0E217D2A-0454-46A3-AE18-C7C7A3C23874}" srcOrd="0" destOrd="0" presId="urn:microsoft.com/office/officeart/2005/8/layout/hList7"/>
    <dgm:cxn modelId="{B161EFE0-1A89-4BAD-97CE-0857FEFCEB3C}" type="presParOf" srcId="{2964B791-177B-47EC-981E-E1B7BD7637E1}" destId="{FAE0D8F2-EF0C-45A1-BC8B-B39032E3F237}" srcOrd="0" destOrd="0" presId="urn:microsoft.com/office/officeart/2005/8/layout/hList7"/>
    <dgm:cxn modelId="{0C6C0483-8F8E-4375-90DA-62BFDAF1CC0A}" type="presParOf" srcId="{2964B791-177B-47EC-981E-E1B7BD7637E1}" destId="{918E6B22-D2EF-45AD-B33C-61369A0A24BF}" srcOrd="1" destOrd="0" presId="urn:microsoft.com/office/officeart/2005/8/layout/hList7"/>
    <dgm:cxn modelId="{0786D72E-1372-4C90-950C-630FAA0ED7B5}" type="presParOf" srcId="{918E6B22-D2EF-45AD-B33C-61369A0A24BF}" destId="{E0CCFE6B-5486-4CE6-9A1D-28998055873A}" srcOrd="0" destOrd="0" presId="urn:microsoft.com/office/officeart/2005/8/layout/hList7"/>
    <dgm:cxn modelId="{3C8F2E92-8EC4-4B91-8758-EA4559BB9ED4}" type="presParOf" srcId="{E0CCFE6B-5486-4CE6-9A1D-28998055873A}" destId="{E90903B7-B6C3-49B9-965C-214A5CC9DAF0}" srcOrd="0" destOrd="0" presId="urn:microsoft.com/office/officeart/2005/8/layout/hList7"/>
    <dgm:cxn modelId="{B727350C-29A8-4888-857F-E707D42252B0}" type="presParOf" srcId="{E0CCFE6B-5486-4CE6-9A1D-28998055873A}" destId="{E897A2BC-A86C-45CC-B32F-981E552B5A36}" srcOrd="1" destOrd="0" presId="urn:microsoft.com/office/officeart/2005/8/layout/hList7"/>
    <dgm:cxn modelId="{326756EA-7377-42E0-8C55-BD42031E96BF}" type="presParOf" srcId="{E0CCFE6B-5486-4CE6-9A1D-28998055873A}" destId="{455AB88F-B5E9-49C3-B64D-5CE5B51BAB91}" srcOrd="2" destOrd="0" presId="urn:microsoft.com/office/officeart/2005/8/layout/hList7"/>
    <dgm:cxn modelId="{06D11BD8-603F-445A-96E8-B9119C258CD3}" type="presParOf" srcId="{E0CCFE6B-5486-4CE6-9A1D-28998055873A}" destId="{3499B7E1-1FEC-4E19-A2EF-3B8BF29CB770}" srcOrd="3" destOrd="0" presId="urn:microsoft.com/office/officeart/2005/8/layout/hList7"/>
    <dgm:cxn modelId="{82607FC4-F2F7-4D24-A97E-BC2AC3F8344D}" type="presParOf" srcId="{918E6B22-D2EF-45AD-B33C-61369A0A24BF}" destId="{75C515E6-87BB-4DCF-A82A-F261CA238F87}" srcOrd="1" destOrd="0" presId="urn:microsoft.com/office/officeart/2005/8/layout/hList7"/>
    <dgm:cxn modelId="{DC81C8E4-5B94-46DF-B37A-DB928AD5AFEC}" type="presParOf" srcId="{918E6B22-D2EF-45AD-B33C-61369A0A24BF}" destId="{F4F78FC1-7387-4631-BEF9-37660132AAA3}" srcOrd="2" destOrd="0" presId="urn:microsoft.com/office/officeart/2005/8/layout/hList7"/>
    <dgm:cxn modelId="{15219EF2-DD07-46DB-88F0-2AC1785CDAFF}" type="presParOf" srcId="{F4F78FC1-7387-4631-BEF9-37660132AAA3}" destId="{49FB683C-AD57-424E-AD4C-53EC6F6D9EFC}" srcOrd="0" destOrd="0" presId="urn:microsoft.com/office/officeart/2005/8/layout/hList7"/>
    <dgm:cxn modelId="{5D0D483A-D5F9-4B5E-B69A-ECF379900297}" type="presParOf" srcId="{F4F78FC1-7387-4631-BEF9-37660132AAA3}" destId="{F104F52A-E226-4D14-9B66-BD730C2F5247}" srcOrd="1" destOrd="0" presId="urn:microsoft.com/office/officeart/2005/8/layout/hList7"/>
    <dgm:cxn modelId="{CA7B0DE1-0AA6-43ED-A811-21E548EB8A35}" type="presParOf" srcId="{F4F78FC1-7387-4631-BEF9-37660132AAA3}" destId="{7CC14E95-4A9D-4EF3-96D2-37D276170224}" srcOrd="2" destOrd="0" presId="urn:microsoft.com/office/officeart/2005/8/layout/hList7"/>
    <dgm:cxn modelId="{4CC7F07B-E424-4131-8097-96FCF4D8DE93}" type="presParOf" srcId="{F4F78FC1-7387-4631-BEF9-37660132AAA3}" destId="{46F2F5F2-3760-4CED-A8A4-BCB46301B7DE}" srcOrd="3" destOrd="0" presId="urn:microsoft.com/office/officeart/2005/8/layout/hList7"/>
    <dgm:cxn modelId="{E7C2507A-B27A-4BF0-867D-F405B833892E}" type="presParOf" srcId="{918E6B22-D2EF-45AD-B33C-61369A0A24BF}" destId="{4DF279E6-30D8-4108-B6EB-F2B742844256}" srcOrd="3" destOrd="0" presId="urn:microsoft.com/office/officeart/2005/8/layout/hList7"/>
    <dgm:cxn modelId="{4545127D-5068-4CAD-844F-B43DAF6E7CB5}" type="presParOf" srcId="{918E6B22-D2EF-45AD-B33C-61369A0A24BF}" destId="{0D1DAE6C-469B-46F6-A5DD-E059C3E355FE}" srcOrd="4" destOrd="0" presId="urn:microsoft.com/office/officeart/2005/8/layout/hList7"/>
    <dgm:cxn modelId="{EE82C158-FF04-4253-8548-64DF6E70037D}" type="presParOf" srcId="{0D1DAE6C-469B-46F6-A5DD-E059C3E355FE}" destId="{0E217D2A-0454-46A3-AE18-C7C7A3C23874}" srcOrd="0" destOrd="0" presId="urn:microsoft.com/office/officeart/2005/8/layout/hList7"/>
    <dgm:cxn modelId="{82F5F264-5883-4D08-B9FD-B4392B569ED7}" type="presParOf" srcId="{0D1DAE6C-469B-46F6-A5DD-E059C3E355FE}" destId="{6BB99AA2-3877-4AA5-BF63-60B7217435A6}" srcOrd="1" destOrd="0" presId="urn:microsoft.com/office/officeart/2005/8/layout/hList7"/>
    <dgm:cxn modelId="{E1246E39-5141-4A3B-8C1C-415B5E4360EB}" type="presParOf" srcId="{0D1DAE6C-469B-46F6-A5DD-E059C3E355FE}" destId="{22F397E5-9F8A-4973-969D-BAEF8687AC92}" srcOrd="2" destOrd="0" presId="urn:microsoft.com/office/officeart/2005/8/layout/hList7"/>
    <dgm:cxn modelId="{A59F4ACA-7AB6-4798-AA2D-1A5DB2F816A9}" type="presParOf" srcId="{0D1DAE6C-469B-46F6-A5DD-E059C3E355FE}" destId="{232F6957-AFCF-42D4-8E99-364930B06EA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0BB5F-7109-4F74-A880-C9FDCBE97626}">
      <dsp:nvSpPr>
        <dsp:cNvPr id="0" name=""/>
        <dsp:cNvSpPr/>
      </dsp:nvSpPr>
      <dsp:spPr>
        <a:xfrm>
          <a:off x="2099349" y="586437"/>
          <a:ext cx="3882375" cy="3882375"/>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C24392-B7A4-4AA8-AE8A-A7C9C8E0EF38}">
      <dsp:nvSpPr>
        <dsp:cNvPr id="0" name=""/>
        <dsp:cNvSpPr/>
      </dsp:nvSpPr>
      <dsp:spPr>
        <a:xfrm>
          <a:off x="2099349" y="586437"/>
          <a:ext cx="3882375" cy="3882375"/>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260B0-1B20-4D38-ACDF-C50C7A1714B0}">
      <dsp:nvSpPr>
        <dsp:cNvPr id="0" name=""/>
        <dsp:cNvSpPr/>
      </dsp:nvSpPr>
      <dsp:spPr>
        <a:xfrm>
          <a:off x="2099349" y="586437"/>
          <a:ext cx="3882375" cy="3882375"/>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263B6-2BF7-4B8C-B700-F3C371036FBA}">
      <dsp:nvSpPr>
        <dsp:cNvPr id="0" name=""/>
        <dsp:cNvSpPr/>
      </dsp:nvSpPr>
      <dsp:spPr>
        <a:xfrm>
          <a:off x="2099349" y="586437"/>
          <a:ext cx="3882375" cy="3882375"/>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05166-0827-4A1F-99A5-E889B09E695E}">
      <dsp:nvSpPr>
        <dsp:cNvPr id="0" name=""/>
        <dsp:cNvSpPr/>
      </dsp:nvSpPr>
      <dsp:spPr>
        <a:xfrm>
          <a:off x="3303696" y="1838606"/>
          <a:ext cx="1473680" cy="1378037"/>
        </a:xfrm>
        <a:prstGeom prst="ellipse">
          <a:avLst/>
        </a:prstGeom>
        <a:solidFill>
          <a:schemeClr val="accent3">
            <a:lumMod val="90000"/>
            <a:lum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Company or Organization</a:t>
          </a:r>
        </a:p>
      </dsp:txBody>
      <dsp:txXfrm>
        <a:off x="3519511" y="2040415"/>
        <a:ext cx="1042050" cy="974419"/>
      </dsp:txXfrm>
    </dsp:sp>
    <dsp:sp modelId="{2619DA45-F585-4064-ABAD-3D7C60EA2800}">
      <dsp:nvSpPr>
        <dsp:cNvPr id="0" name=""/>
        <dsp:cNvSpPr/>
      </dsp:nvSpPr>
      <dsp:spPr>
        <a:xfrm>
          <a:off x="2941854" y="-166223"/>
          <a:ext cx="2197365" cy="1595439"/>
        </a:xfrm>
        <a:prstGeom prst="ellipse">
          <a:avLst/>
        </a:prstGeom>
        <a:solidFill>
          <a:schemeClr val="accent3">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Headquartered in a Designated County</a:t>
          </a:r>
        </a:p>
      </dsp:txBody>
      <dsp:txXfrm>
        <a:off x="3263651" y="67424"/>
        <a:ext cx="1553771" cy="1128145"/>
      </dsp:txXfrm>
    </dsp:sp>
    <dsp:sp modelId="{E682D1F7-69AF-464F-94EE-0A5DDA3B3172}">
      <dsp:nvSpPr>
        <dsp:cNvPr id="0" name=""/>
        <dsp:cNvSpPr/>
      </dsp:nvSpPr>
      <dsp:spPr>
        <a:xfrm>
          <a:off x="4847545" y="1648204"/>
          <a:ext cx="2178240" cy="1758841"/>
        </a:xfrm>
        <a:prstGeom prst="ellipse">
          <a:avLst/>
        </a:prstGeom>
        <a:solidFill>
          <a:schemeClr val="accent3">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Directly or indirectly held or controlled by the government of a Designated County</a:t>
          </a:r>
        </a:p>
      </dsp:txBody>
      <dsp:txXfrm>
        <a:off x="5166541" y="1905780"/>
        <a:ext cx="1540248" cy="1243689"/>
      </dsp:txXfrm>
    </dsp:sp>
    <dsp:sp modelId="{B6085CB9-8C96-4309-94AD-74C18A623A87}">
      <dsp:nvSpPr>
        <dsp:cNvPr id="0" name=""/>
        <dsp:cNvSpPr/>
      </dsp:nvSpPr>
      <dsp:spPr>
        <a:xfrm>
          <a:off x="2917403" y="3633475"/>
          <a:ext cx="2246267" cy="1580557"/>
        </a:xfrm>
        <a:prstGeom prst="ellipse">
          <a:avLst/>
        </a:prstGeom>
        <a:solidFill>
          <a:schemeClr val="accent3">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Owned by or the majority of stock or other ownership interest is held or controlled by prohibited individuals</a:t>
          </a:r>
        </a:p>
      </dsp:txBody>
      <dsp:txXfrm>
        <a:off x="3246361" y="3864942"/>
        <a:ext cx="1588351" cy="1117623"/>
      </dsp:txXfrm>
    </dsp:sp>
    <dsp:sp modelId="{173AA6C3-D5C2-4AFA-B1EF-08A220061F81}">
      <dsp:nvSpPr>
        <dsp:cNvPr id="0" name=""/>
        <dsp:cNvSpPr/>
      </dsp:nvSpPr>
      <dsp:spPr>
        <a:xfrm>
          <a:off x="1066897" y="1716663"/>
          <a:ext cx="2155022" cy="1621924"/>
        </a:xfrm>
        <a:prstGeom prst="ellipse">
          <a:avLst/>
        </a:prstGeom>
        <a:solidFill>
          <a:schemeClr val="accent3">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Owned by or the majority of stock or other ownership interest is held or controlled by prohibited companies or organizations</a:t>
          </a:r>
        </a:p>
      </dsp:txBody>
      <dsp:txXfrm>
        <a:off x="1382493" y="1954188"/>
        <a:ext cx="1523830" cy="1146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0BB5F-7109-4F74-A880-C9FDCBE97626}">
      <dsp:nvSpPr>
        <dsp:cNvPr id="0" name=""/>
        <dsp:cNvSpPr/>
      </dsp:nvSpPr>
      <dsp:spPr>
        <a:xfrm>
          <a:off x="1328223" y="435626"/>
          <a:ext cx="3882375" cy="3882375"/>
        </a:xfrm>
        <a:prstGeom prst="blockArc">
          <a:avLst>
            <a:gd name="adj1" fmla="val 12322354"/>
            <a:gd name="adj2" fmla="val 1758036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C24392-B7A4-4AA8-AE8A-A7C9C8E0EF38}">
      <dsp:nvSpPr>
        <dsp:cNvPr id="0" name=""/>
        <dsp:cNvSpPr/>
      </dsp:nvSpPr>
      <dsp:spPr>
        <a:xfrm>
          <a:off x="972287" y="909112"/>
          <a:ext cx="3882375" cy="3882375"/>
        </a:xfrm>
        <a:prstGeom prst="blockArc">
          <a:avLst>
            <a:gd name="adj1" fmla="val 3318383"/>
            <a:gd name="adj2" fmla="val 13398061"/>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260B0-1B20-4D38-ACDF-C50C7A1714B0}">
      <dsp:nvSpPr>
        <dsp:cNvPr id="0" name=""/>
        <dsp:cNvSpPr/>
      </dsp:nvSpPr>
      <dsp:spPr>
        <a:xfrm>
          <a:off x="2830366" y="912344"/>
          <a:ext cx="3882375" cy="3882375"/>
        </a:xfrm>
        <a:prstGeom prst="blockArc">
          <a:avLst>
            <a:gd name="adj1" fmla="val 21425747"/>
            <a:gd name="adj2" fmla="val 644109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263B6-2BF7-4B8C-B700-F3C371036FBA}">
      <dsp:nvSpPr>
        <dsp:cNvPr id="0" name=""/>
        <dsp:cNvSpPr/>
      </dsp:nvSpPr>
      <dsp:spPr>
        <a:xfrm>
          <a:off x="2638824" y="498879"/>
          <a:ext cx="3882375" cy="3882375"/>
        </a:xfrm>
        <a:prstGeom prst="blockArc">
          <a:avLst>
            <a:gd name="adj1" fmla="val 15151209"/>
            <a:gd name="adj2" fmla="val 141048"/>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05166-0827-4A1F-99A5-E889B09E695E}">
      <dsp:nvSpPr>
        <dsp:cNvPr id="0" name=""/>
        <dsp:cNvSpPr/>
      </dsp:nvSpPr>
      <dsp:spPr>
        <a:xfrm>
          <a:off x="3278523" y="1838606"/>
          <a:ext cx="1473680" cy="1378037"/>
        </a:xfrm>
        <a:prstGeom prst="ellipse">
          <a:avLst/>
        </a:prstGeom>
        <a:solidFill>
          <a:schemeClr val="accent6">
            <a:lumMod val="75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An Individual who is</a:t>
          </a:r>
        </a:p>
      </dsp:txBody>
      <dsp:txXfrm>
        <a:off x="3494338" y="2040415"/>
        <a:ext cx="1042050" cy="974419"/>
      </dsp:txXfrm>
    </dsp:sp>
    <dsp:sp modelId="{2619DA45-F585-4064-ABAD-3D7C60EA2800}">
      <dsp:nvSpPr>
        <dsp:cNvPr id="0" name=""/>
        <dsp:cNvSpPr/>
      </dsp:nvSpPr>
      <dsp:spPr>
        <a:xfrm>
          <a:off x="2911788" y="-166223"/>
          <a:ext cx="2197365" cy="1595439"/>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Domiciled in a designated country*</a:t>
          </a:r>
        </a:p>
      </dsp:txBody>
      <dsp:txXfrm>
        <a:off x="3233585" y="67424"/>
        <a:ext cx="1553771" cy="1128145"/>
      </dsp:txXfrm>
    </dsp:sp>
    <dsp:sp modelId="{E682D1F7-69AF-464F-94EE-0A5DDA3B3172}">
      <dsp:nvSpPr>
        <dsp:cNvPr id="0" name=""/>
        <dsp:cNvSpPr/>
      </dsp:nvSpPr>
      <dsp:spPr>
        <a:xfrm>
          <a:off x="4856406" y="1493945"/>
          <a:ext cx="3236276" cy="2047794"/>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 citizen of a designated country domiciled outside the U.S. in a country other than a designated country and for which the individual has not completed the naturalization process to become a citizen</a:t>
          </a:r>
        </a:p>
      </dsp:txBody>
      <dsp:txXfrm>
        <a:off x="5330348" y="1793837"/>
        <a:ext cx="2288392" cy="1448010"/>
      </dsp:txXfrm>
    </dsp:sp>
    <dsp:sp modelId="{B6085CB9-8C96-4309-94AD-74C18A623A87}">
      <dsp:nvSpPr>
        <dsp:cNvPr id="0" name=""/>
        <dsp:cNvSpPr/>
      </dsp:nvSpPr>
      <dsp:spPr>
        <a:xfrm>
          <a:off x="2892229" y="3633475"/>
          <a:ext cx="2246267" cy="1580557"/>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 citizen of a Designated Country who is unlawfully present in the U.S.</a:t>
          </a:r>
        </a:p>
      </dsp:txBody>
      <dsp:txXfrm>
        <a:off x="3221187" y="3864942"/>
        <a:ext cx="1588351" cy="1117623"/>
      </dsp:txXfrm>
    </dsp:sp>
    <dsp:sp modelId="{173AA6C3-D5C2-4AFA-B1EF-08A220061F81}">
      <dsp:nvSpPr>
        <dsp:cNvPr id="0" name=""/>
        <dsp:cNvSpPr/>
      </dsp:nvSpPr>
      <dsp:spPr>
        <a:xfrm>
          <a:off x="0" y="637167"/>
          <a:ext cx="3112363" cy="1854303"/>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 citizen of a country other than the U.S. that is acting as an agent or on behalf of a Designated Country</a:t>
          </a:r>
        </a:p>
      </dsp:txBody>
      <dsp:txXfrm>
        <a:off x="455795" y="908723"/>
        <a:ext cx="2200773" cy="1311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78D28-B031-4551-97BE-AF991E6D48DE}">
      <dsp:nvSpPr>
        <dsp:cNvPr id="0" name=""/>
        <dsp:cNvSpPr/>
      </dsp:nvSpPr>
      <dsp:spPr>
        <a:xfrm>
          <a:off x="1811" y="0"/>
          <a:ext cx="7242996" cy="144018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The Act does </a:t>
          </a:r>
          <a:r>
            <a:rPr lang="en-US" sz="5000" u="sng" kern="1200" dirty="0"/>
            <a:t>not</a:t>
          </a:r>
          <a:r>
            <a:rPr lang="en-US" sz="5000" kern="1200" dirty="0"/>
            <a:t> apply to:</a:t>
          </a:r>
        </a:p>
      </dsp:txBody>
      <dsp:txXfrm>
        <a:off x="1811" y="0"/>
        <a:ext cx="7242996" cy="1440180"/>
      </dsp:txXfrm>
    </dsp:sp>
    <dsp:sp modelId="{E72678EE-DA78-4E6D-9326-7C0BF92B95EB}">
      <dsp:nvSpPr>
        <dsp:cNvPr id="0" name=""/>
        <dsp:cNvSpPr/>
      </dsp:nvSpPr>
      <dsp:spPr>
        <a:xfrm>
          <a:off x="494" y="1440180"/>
          <a:ext cx="2134991" cy="3024378"/>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 </a:t>
          </a:r>
          <a:r>
            <a:rPr lang="en-US" sz="2000" b="1" kern="1200" dirty="0"/>
            <a:t>individual</a:t>
          </a:r>
          <a:r>
            <a:rPr lang="en-US" sz="2000" kern="1200" dirty="0"/>
            <a:t> who is a citizen or lawful permanent resident of the United States;</a:t>
          </a:r>
        </a:p>
      </dsp:txBody>
      <dsp:txXfrm>
        <a:off x="494" y="1440180"/>
        <a:ext cx="2134991" cy="3024378"/>
      </dsp:txXfrm>
    </dsp:sp>
    <dsp:sp modelId="{DBAE9A18-8962-4E0C-B777-CA72E477C659}">
      <dsp:nvSpPr>
        <dsp:cNvPr id="0" name=""/>
        <dsp:cNvSpPr/>
      </dsp:nvSpPr>
      <dsp:spPr>
        <a:xfrm>
          <a:off x="2135485" y="1440180"/>
          <a:ext cx="2788250" cy="3024378"/>
        </a:xfrm>
        <a:prstGeom prst="rect">
          <a:avLst/>
        </a:prstGeom>
        <a:solidFill>
          <a:schemeClr val="accent3">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a:t>
          </a:r>
          <a:r>
            <a:rPr lang="en-US" sz="2000" b="1" kern="1200" dirty="0"/>
            <a:t>company or organization </a:t>
          </a:r>
          <a:r>
            <a:rPr lang="en-US" sz="2000" kern="1200" dirty="0"/>
            <a:t>that is owned by or under the control of:</a:t>
          </a:r>
        </a:p>
        <a:p>
          <a:pPr marL="0" lvl="0" indent="0" algn="ctr" defTabSz="889000">
            <a:lnSpc>
              <a:spcPct val="90000"/>
            </a:lnSpc>
            <a:spcBef>
              <a:spcPct val="0"/>
            </a:spcBef>
            <a:spcAft>
              <a:spcPct val="35000"/>
            </a:spcAft>
            <a:buNone/>
          </a:pPr>
          <a:endParaRPr lang="en-US" sz="1700" kern="1200" dirty="0"/>
        </a:p>
        <a:p>
          <a:pPr marL="0" lvl="0" indent="0" algn="ctr" defTabSz="889000">
            <a:lnSpc>
              <a:spcPct val="90000"/>
            </a:lnSpc>
            <a:spcBef>
              <a:spcPct val="0"/>
            </a:spcBef>
            <a:spcAft>
              <a:spcPct val="35000"/>
            </a:spcAft>
            <a:buNone/>
          </a:pPr>
          <a:r>
            <a:rPr lang="en-US" sz="1600" kern="1200" dirty="0"/>
            <a:t>(a) one or more individuals described by Subsection (1); and</a:t>
          </a:r>
        </a:p>
        <a:p>
          <a:pPr marL="0" lvl="0" indent="0" algn="ctr" defTabSz="889000">
            <a:lnSpc>
              <a:spcPct val="90000"/>
            </a:lnSpc>
            <a:spcBef>
              <a:spcPct val="0"/>
            </a:spcBef>
            <a:spcAft>
              <a:spcPct val="35000"/>
            </a:spcAft>
            <a:buNone/>
          </a:pPr>
          <a:r>
            <a:rPr lang="en-US" sz="1600" kern="1200" dirty="0"/>
            <a:t>(b) no individual described by Section 5.253; or</a:t>
          </a:r>
        </a:p>
      </dsp:txBody>
      <dsp:txXfrm>
        <a:off x="2135485" y="1440180"/>
        <a:ext cx="2788250" cy="3024378"/>
      </dsp:txXfrm>
    </dsp:sp>
    <dsp:sp modelId="{BF49BC27-D19B-4F9B-B283-9C11001E2300}">
      <dsp:nvSpPr>
        <dsp:cNvPr id="0" name=""/>
        <dsp:cNvSpPr/>
      </dsp:nvSpPr>
      <dsp:spPr>
        <a:xfrm>
          <a:off x="4923735" y="1440180"/>
          <a:ext cx="2322389" cy="3024378"/>
        </a:xfrm>
        <a:prstGeom prst="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a:t>
          </a:r>
          <a:r>
            <a:rPr lang="en-US" sz="2000" b="1" kern="1200" dirty="0"/>
            <a:t>leasehold interest </a:t>
          </a:r>
          <a:r>
            <a:rPr lang="en-US" sz="2000" kern="1200" dirty="0"/>
            <a:t>in land or improvements constructed on a leasehold if the duration of the interest is less than one year.</a:t>
          </a:r>
        </a:p>
      </dsp:txBody>
      <dsp:txXfrm>
        <a:off x="4923735" y="1440180"/>
        <a:ext cx="2322389" cy="3024378"/>
      </dsp:txXfrm>
    </dsp:sp>
    <dsp:sp modelId="{F052C18F-CCE4-48FC-9B7D-8E728B32B3E7}">
      <dsp:nvSpPr>
        <dsp:cNvPr id="0" name=""/>
        <dsp:cNvSpPr/>
      </dsp:nvSpPr>
      <dsp:spPr>
        <a:xfrm>
          <a:off x="9964" y="4464558"/>
          <a:ext cx="7226691" cy="336042"/>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1A641-FB82-47B7-A90A-B639FE79C9C3}">
      <dsp:nvSpPr>
        <dsp:cNvPr id="0" name=""/>
        <dsp:cNvSpPr/>
      </dsp:nvSpPr>
      <dsp:spPr>
        <a:xfrm rot="10800000">
          <a:off x="1759035" y="902"/>
          <a:ext cx="5601128" cy="1392899"/>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230" tIns="72390" rIns="135128"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t>If it is a purchase or acquisition of an interest in real property that violates Section 5.253, it is </a:t>
          </a:r>
          <a:r>
            <a:rPr lang="en-US" sz="1900" b="1" u="sng" kern="1200" dirty="0"/>
            <a:t>not void</a:t>
          </a:r>
          <a:r>
            <a:rPr lang="en-US" sz="1900" b="1" u="none" kern="1200" dirty="0"/>
            <a:t> </a:t>
          </a:r>
          <a:r>
            <a:rPr lang="en-US" sz="1900" kern="1200" dirty="0"/>
            <a:t>because of the violation.</a:t>
          </a:r>
        </a:p>
      </dsp:txBody>
      <dsp:txXfrm rot="10800000">
        <a:off x="2107260" y="902"/>
        <a:ext cx="5252903" cy="1392899"/>
      </dsp:txXfrm>
    </dsp:sp>
    <dsp:sp modelId="{C85A53C0-2CB2-43C6-B277-E853B4FD14F5}">
      <dsp:nvSpPr>
        <dsp:cNvPr id="0" name=""/>
        <dsp:cNvSpPr/>
      </dsp:nvSpPr>
      <dsp:spPr>
        <a:xfrm>
          <a:off x="1062585" y="902"/>
          <a:ext cx="1392899" cy="139289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3D78CF-E00C-466A-AD3E-58B797E2AFFC}">
      <dsp:nvSpPr>
        <dsp:cNvPr id="0" name=""/>
        <dsp:cNvSpPr/>
      </dsp:nvSpPr>
      <dsp:spPr>
        <a:xfrm rot="10800000">
          <a:off x="1759035" y="1809593"/>
          <a:ext cx="5601128" cy="1392899"/>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230" tIns="72390" rIns="135128"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t>The validity or enforceability by any person of a purchase contract for or the conveyance of an interest in the real property is not otherwise affected by the violation.</a:t>
          </a:r>
        </a:p>
      </dsp:txBody>
      <dsp:txXfrm rot="10800000">
        <a:off x="2107260" y="1809593"/>
        <a:ext cx="5252903" cy="1392899"/>
      </dsp:txXfrm>
    </dsp:sp>
    <dsp:sp modelId="{B464F0DB-D8BD-4D3C-A81A-03B35481EF9B}">
      <dsp:nvSpPr>
        <dsp:cNvPr id="0" name=""/>
        <dsp:cNvSpPr/>
      </dsp:nvSpPr>
      <dsp:spPr>
        <a:xfrm>
          <a:off x="1062585" y="1809593"/>
          <a:ext cx="1392899" cy="139289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2D3619-A94F-4FD7-80FD-1AF596327F76}">
      <dsp:nvSpPr>
        <dsp:cNvPr id="0" name=""/>
        <dsp:cNvSpPr/>
      </dsp:nvSpPr>
      <dsp:spPr>
        <a:xfrm rot="10800000">
          <a:off x="1759035" y="3618283"/>
          <a:ext cx="5601128" cy="1392899"/>
        </a:xfrm>
        <a:prstGeom prst="homePlat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230" tIns="72390" rIns="135128" bIns="72390" numCol="1" spcCol="1270" anchor="ctr" anchorCtr="0">
          <a:noAutofit/>
        </a:bodyPr>
        <a:lstStyle/>
        <a:p>
          <a:pPr marL="0" lvl="0" indent="0" algn="ctr" defTabSz="844550">
            <a:lnSpc>
              <a:spcPct val="90000"/>
            </a:lnSpc>
            <a:spcBef>
              <a:spcPct val="0"/>
            </a:spcBef>
            <a:spcAft>
              <a:spcPct val="35000"/>
            </a:spcAft>
            <a:buFont typeface="Wingdings" panose="05000000000000000000" pitchFamily="2" charset="2"/>
            <a:buNone/>
          </a:pPr>
          <a:r>
            <a:rPr lang="en-US" sz="1900" kern="1200" dirty="0"/>
            <a:t>If it is a leasehold interest that violates Section 5.253, the language is less clear. Presumably, an acquisition of a leasehold interest would be void under the Act.</a:t>
          </a:r>
        </a:p>
      </dsp:txBody>
      <dsp:txXfrm rot="10800000">
        <a:off x="2107260" y="3618283"/>
        <a:ext cx="5252903" cy="1392899"/>
      </dsp:txXfrm>
    </dsp:sp>
    <dsp:sp modelId="{0BAF56C5-960D-4F1D-8460-03023DE4F679}">
      <dsp:nvSpPr>
        <dsp:cNvPr id="0" name=""/>
        <dsp:cNvSpPr/>
      </dsp:nvSpPr>
      <dsp:spPr>
        <a:xfrm>
          <a:off x="1062585" y="3618283"/>
          <a:ext cx="1392899" cy="139289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6D87-069F-4343-9EA4-B4C30539667E}">
      <dsp:nvSpPr>
        <dsp:cNvPr id="0" name=""/>
        <dsp:cNvSpPr/>
      </dsp:nvSpPr>
      <dsp:spPr>
        <a:xfrm rot="5400000">
          <a:off x="-288192" y="290390"/>
          <a:ext cx="1921286" cy="1344900"/>
        </a:xfrm>
        <a:prstGeom prst="chevron">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endParaRPr lang="en-US" sz="2400" kern="1200" dirty="0"/>
        </a:p>
      </dsp:txBody>
      <dsp:txXfrm rot="-5400000">
        <a:off x="1" y="674647"/>
        <a:ext cx="1344900" cy="576386"/>
      </dsp:txXfrm>
    </dsp:sp>
    <dsp:sp modelId="{0DF5412E-9C65-499C-9E91-36378D8060B0}">
      <dsp:nvSpPr>
        <dsp:cNvPr id="0" name=""/>
        <dsp:cNvSpPr/>
      </dsp:nvSpPr>
      <dsp:spPr>
        <a:xfrm rot="5400000">
          <a:off x="4389427" y="-3042328"/>
          <a:ext cx="1248836" cy="7337889"/>
        </a:xfrm>
        <a:prstGeom prst="round2SameRect">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FontTx/>
            <a:buNone/>
          </a:pPr>
          <a:r>
            <a:rPr lang="en-US" sz="2400" kern="1200" dirty="0"/>
            <a:t>   Once the Attorney General publishes the proposed rules in the Texas Register, the public may comment.</a:t>
          </a:r>
        </a:p>
      </dsp:txBody>
      <dsp:txXfrm rot="-5400000">
        <a:off x="1344901" y="63161"/>
        <a:ext cx="7276926" cy="1126910"/>
      </dsp:txXfrm>
    </dsp:sp>
    <dsp:sp modelId="{4B2542F0-4DAD-4968-9CA9-7E51CD91ABF8}">
      <dsp:nvSpPr>
        <dsp:cNvPr id="0" name=""/>
        <dsp:cNvSpPr/>
      </dsp:nvSpPr>
      <dsp:spPr>
        <a:xfrm rot="5400000">
          <a:off x="-288192" y="1922388"/>
          <a:ext cx="1921286" cy="1344900"/>
        </a:xfrm>
        <a:prstGeom prst="chevron">
          <a:avLst/>
        </a:prstGeom>
        <a:solidFill>
          <a:schemeClr val="accent3">
            <a:shade val="80000"/>
            <a:hueOff val="528218"/>
            <a:satOff val="-11684"/>
            <a:lumOff val="29425"/>
            <a:alphaOff val="0"/>
          </a:schemeClr>
        </a:solidFill>
        <a:ln w="12700" cap="flat" cmpd="sng" algn="ctr">
          <a:solidFill>
            <a:schemeClr val="accent3">
              <a:shade val="80000"/>
              <a:hueOff val="528218"/>
              <a:satOff val="-11684"/>
              <a:lumOff val="294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endParaRPr lang="en-US" sz="2400" kern="1200" dirty="0"/>
        </a:p>
      </dsp:txBody>
      <dsp:txXfrm rot="-5400000">
        <a:off x="1" y="2306645"/>
        <a:ext cx="1344900" cy="576386"/>
      </dsp:txXfrm>
    </dsp:sp>
    <dsp:sp modelId="{D1617215-53B2-4805-B6CB-B892574425B3}">
      <dsp:nvSpPr>
        <dsp:cNvPr id="0" name=""/>
        <dsp:cNvSpPr/>
      </dsp:nvSpPr>
      <dsp:spPr>
        <a:xfrm rot="5400000">
          <a:off x="4389427" y="-1410330"/>
          <a:ext cx="1248836" cy="7337889"/>
        </a:xfrm>
        <a:prstGeom prst="round2SameRect">
          <a:avLst/>
        </a:prstGeom>
        <a:solidFill>
          <a:schemeClr val="lt1">
            <a:alpha val="90000"/>
            <a:hueOff val="0"/>
            <a:satOff val="0"/>
            <a:lumOff val="0"/>
            <a:alphaOff val="0"/>
          </a:schemeClr>
        </a:solidFill>
        <a:ln w="12700" cap="flat" cmpd="sng" algn="ctr">
          <a:solidFill>
            <a:schemeClr val="accent3">
              <a:shade val="80000"/>
              <a:hueOff val="528218"/>
              <a:satOff val="-11684"/>
              <a:lumOff val="294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FontTx/>
            <a:buNone/>
          </a:pPr>
          <a:r>
            <a:rPr lang="en-US" sz="2400" kern="1200" dirty="0"/>
            <a:t>   </a:t>
          </a:r>
        </a:p>
        <a:p>
          <a:pPr marL="228600" lvl="1" indent="-228600" algn="just" defTabSz="1066800">
            <a:lnSpc>
              <a:spcPct val="90000"/>
            </a:lnSpc>
            <a:spcBef>
              <a:spcPct val="0"/>
            </a:spcBef>
            <a:spcAft>
              <a:spcPct val="15000"/>
            </a:spcAft>
            <a:buFontTx/>
            <a:buNone/>
          </a:pPr>
          <a:r>
            <a:rPr lang="en-US" sz="2400" kern="1200" dirty="0"/>
            <a:t>   The Attorney General will then revise the rules and publish the final version.</a:t>
          </a:r>
        </a:p>
      </dsp:txBody>
      <dsp:txXfrm rot="-5400000">
        <a:off x="1344901" y="1695159"/>
        <a:ext cx="7276926" cy="11269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5FBB1-9B7A-4EEB-8E36-A5250C187FD0}">
      <dsp:nvSpPr>
        <dsp:cNvPr id="0" name=""/>
        <dsp:cNvSpPr/>
      </dsp:nvSpPr>
      <dsp:spPr>
        <a:xfrm>
          <a:off x="800128" y="1299613"/>
          <a:ext cx="859359" cy="859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154D27-0AEE-4B65-81E0-E5B30C73B8D3}">
      <dsp:nvSpPr>
        <dsp:cNvPr id="0" name=""/>
        <dsp:cNvSpPr/>
      </dsp:nvSpPr>
      <dsp:spPr>
        <a:xfrm>
          <a:off x="2151" y="2258522"/>
          <a:ext cx="2455312" cy="51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Engage in Rulemaking</a:t>
          </a:r>
        </a:p>
      </dsp:txBody>
      <dsp:txXfrm>
        <a:off x="2151" y="2258522"/>
        <a:ext cx="2455312" cy="511668"/>
      </dsp:txXfrm>
    </dsp:sp>
    <dsp:sp modelId="{E3361BBA-63CE-447A-B3D5-3DB243862532}">
      <dsp:nvSpPr>
        <dsp:cNvPr id="0" name=""/>
        <dsp:cNvSpPr/>
      </dsp:nvSpPr>
      <dsp:spPr>
        <a:xfrm>
          <a:off x="2151" y="2816493"/>
          <a:ext cx="2455312" cy="798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Check the </a:t>
          </a:r>
          <a:r>
            <a:rPr lang="en-US" sz="1100" i="1" kern="1200" dirty="0"/>
            <a:t>Texas Register </a:t>
          </a:r>
          <a:r>
            <a:rPr lang="en-US" sz="1100" i="0" kern="1200" dirty="0"/>
            <a:t>every Friday</a:t>
          </a:r>
          <a:endParaRPr lang="en-US" sz="1100" kern="1200" dirty="0"/>
        </a:p>
        <a:p>
          <a:pPr marL="0" lvl="0" indent="0" algn="ctr" defTabSz="488950">
            <a:lnSpc>
              <a:spcPct val="100000"/>
            </a:lnSpc>
            <a:spcBef>
              <a:spcPct val="0"/>
            </a:spcBef>
            <a:spcAft>
              <a:spcPct val="35000"/>
            </a:spcAft>
            <a:buNone/>
          </a:pPr>
          <a:r>
            <a:rPr lang="en-US" sz="1100" kern="1200" dirty="0"/>
            <a:t>Would any of your clients benefit from engagement?</a:t>
          </a:r>
        </a:p>
      </dsp:txBody>
      <dsp:txXfrm>
        <a:off x="2151" y="2816493"/>
        <a:ext cx="2455312" cy="798235"/>
      </dsp:txXfrm>
    </dsp:sp>
    <dsp:sp modelId="{11EAE095-819D-4F47-A655-3C0A9F02742D}">
      <dsp:nvSpPr>
        <dsp:cNvPr id="0" name=""/>
        <dsp:cNvSpPr/>
      </dsp:nvSpPr>
      <dsp:spPr>
        <a:xfrm>
          <a:off x="3685120" y="1260377"/>
          <a:ext cx="859359" cy="859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7D5C97-F8D8-4327-BC8D-9500642175B6}">
      <dsp:nvSpPr>
        <dsp:cNvPr id="0" name=""/>
        <dsp:cNvSpPr/>
      </dsp:nvSpPr>
      <dsp:spPr>
        <a:xfrm>
          <a:off x="2887143" y="2222661"/>
          <a:ext cx="2455312" cy="51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Draft Representations and Warranties for PSAs</a:t>
          </a:r>
        </a:p>
      </dsp:txBody>
      <dsp:txXfrm>
        <a:off x="2887143" y="2222661"/>
        <a:ext cx="2455312" cy="511668"/>
      </dsp:txXfrm>
    </dsp:sp>
    <dsp:sp modelId="{EB462F55-023B-42BE-BBB9-BDE13F481667}">
      <dsp:nvSpPr>
        <dsp:cNvPr id="0" name=""/>
        <dsp:cNvSpPr/>
      </dsp:nvSpPr>
      <dsp:spPr>
        <a:xfrm>
          <a:off x="2887143" y="2782201"/>
          <a:ext cx="2455312" cy="87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Consider including for both </a:t>
          </a:r>
        </a:p>
        <a:p>
          <a:pPr marL="0" lvl="0" indent="0" algn="ctr" defTabSz="488950">
            <a:lnSpc>
              <a:spcPct val="100000"/>
            </a:lnSpc>
            <a:spcBef>
              <a:spcPct val="0"/>
            </a:spcBef>
            <a:spcAft>
              <a:spcPct val="35000"/>
            </a:spcAft>
            <a:buNone/>
          </a:pPr>
          <a:r>
            <a:rPr lang="en-US" sz="1100" kern="1200" dirty="0"/>
            <a:t>Sellers and Buyers</a:t>
          </a:r>
        </a:p>
        <a:p>
          <a:pPr marL="0" lvl="0" indent="0" algn="ctr" defTabSz="488950">
            <a:lnSpc>
              <a:spcPct val="100000"/>
            </a:lnSpc>
            <a:spcBef>
              <a:spcPct val="0"/>
            </a:spcBef>
            <a:spcAft>
              <a:spcPct val="35000"/>
            </a:spcAft>
            <a:buNone/>
          </a:pPr>
          <a:r>
            <a:rPr lang="en-US" sz="1100" kern="1200" dirty="0"/>
            <a:t>Consider requiring an update </a:t>
          </a:r>
        </a:p>
        <a:p>
          <a:pPr marL="0" lvl="0" indent="0" algn="ctr" defTabSz="488950">
            <a:lnSpc>
              <a:spcPct val="100000"/>
            </a:lnSpc>
            <a:spcBef>
              <a:spcPct val="0"/>
            </a:spcBef>
            <a:spcAft>
              <a:spcPct val="35000"/>
            </a:spcAft>
            <a:buNone/>
          </a:pPr>
          <a:r>
            <a:rPr lang="en-US" sz="1100" kern="1200" dirty="0"/>
            <a:t>if anything changes</a:t>
          </a:r>
        </a:p>
      </dsp:txBody>
      <dsp:txXfrm>
        <a:off x="2887143" y="2782201"/>
        <a:ext cx="2455312" cy="871762"/>
      </dsp:txXfrm>
    </dsp:sp>
    <dsp:sp modelId="{5839E9C5-237A-4068-8CCC-1E688C701237}">
      <dsp:nvSpPr>
        <dsp:cNvPr id="0" name=""/>
        <dsp:cNvSpPr/>
      </dsp:nvSpPr>
      <dsp:spPr>
        <a:xfrm>
          <a:off x="6570112" y="1260377"/>
          <a:ext cx="859359" cy="859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7CF711-A461-40F4-AE97-44B65CAD049C}">
      <dsp:nvSpPr>
        <dsp:cNvPr id="0" name=""/>
        <dsp:cNvSpPr/>
      </dsp:nvSpPr>
      <dsp:spPr>
        <a:xfrm>
          <a:off x="5772135" y="2222661"/>
          <a:ext cx="2455312" cy="511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Draft Disclosures and </a:t>
          </a:r>
        </a:p>
        <a:p>
          <a:pPr marL="0" lvl="0" indent="0" algn="ctr" defTabSz="622300">
            <a:lnSpc>
              <a:spcPct val="100000"/>
            </a:lnSpc>
            <a:spcBef>
              <a:spcPct val="0"/>
            </a:spcBef>
            <a:spcAft>
              <a:spcPct val="35000"/>
            </a:spcAft>
            <a:buNone/>
            <a:defRPr b="1"/>
          </a:pPr>
          <a:r>
            <a:rPr lang="en-US" sz="1400" kern="1200" dirty="0"/>
            <a:t>Disclaimers for Leases</a:t>
          </a:r>
        </a:p>
      </dsp:txBody>
      <dsp:txXfrm>
        <a:off x="5772135" y="2222661"/>
        <a:ext cx="2455312" cy="511668"/>
      </dsp:txXfrm>
    </dsp:sp>
    <dsp:sp modelId="{6164A01A-618B-4D35-BA93-2AFD04B0A17E}">
      <dsp:nvSpPr>
        <dsp:cNvPr id="0" name=""/>
        <dsp:cNvSpPr/>
      </dsp:nvSpPr>
      <dsp:spPr>
        <a:xfrm>
          <a:off x="5772135" y="2782201"/>
          <a:ext cx="2455312" cy="87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Similar to </a:t>
          </a:r>
          <a:r>
            <a:rPr lang="en-US" sz="1100" kern="1200" dirty="0" err="1"/>
            <a:t>R&amp;Ws</a:t>
          </a:r>
          <a:r>
            <a:rPr lang="en-US" sz="1100" kern="1200" dirty="0"/>
            <a:t> in PSAs</a:t>
          </a:r>
        </a:p>
        <a:p>
          <a:pPr marL="0" lvl="0" indent="0" algn="ctr" defTabSz="488950">
            <a:lnSpc>
              <a:spcPct val="100000"/>
            </a:lnSpc>
            <a:spcBef>
              <a:spcPct val="0"/>
            </a:spcBef>
            <a:spcAft>
              <a:spcPct val="35000"/>
            </a:spcAft>
            <a:buNone/>
          </a:pPr>
          <a:r>
            <a:rPr lang="en-US" sz="1100" kern="1200" dirty="0"/>
            <a:t>Careful about Renewal Terms</a:t>
          </a:r>
        </a:p>
      </dsp:txBody>
      <dsp:txXfrm>
        <a:off x="5772135" y="2782201"/>
        <a:ext cx="2455312" cy="8717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238E3-91BA-45D8-99F1-4C9B5902A964}">
      <dsp:nvSpPr>
        <dsp:cNvPr id="0" name=""/>
        <dsp:cNvSpPr/>
      </dsp:nvSpPr>
      <dsp:spPr>
        <a:xfrm>
          <a:off x="0" y="0"/>
          <a:ext cx="6096000" cy="1828800"/>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61812E-DBC0-4D84-AE52-8FE6CA0A7807}">
      <dsp:nvSpPr>
        <dsp:cNvPr id="0" name=""/>
        <dsp:cNvSpPr/>
      </dsp:nvSpPr>
      <dsp:spPr>
        <a:xfrm>
          <a:off x="182879" y="243840"/>
          <a:ext cx="1790700" cy="1341120"/>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26456F-BCE5-46E3-992C-7C3C5DD3663B}">
      <dsp:nvSpPr>
        <dsp:cNvPr id="0" name=""/>
        <dsp:cNvSpPr/>
      </dsp:nvSpPr>
      <dsp:spPr>
        <a:xfrm rot="10800000">
          <a:off x="182879" y="1828799"/>
          <a:ext cx="1790700" cy="2235200"/>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en-US" sz="1000" b="1" i="1" kern="1200" dirty="0"/>
        </a:p>
        <a:p>
          <a:pPr marL="0" lvl="0" indent="0" algn="ctr" defTabSz="444500">
            <a:lnSpc>
              <a:spcPct val="90000"/>
            </a:lnSpc>
            <a:spcBef>
              <a:spcPct val="0"/>
            </a:spcBef>
            <a:spcAft>
              <a:spcPct val="35000"/>
            </a:spcAft>
            <a:buNone/>
          </a:pPr>
          <a:r>
            <a:rPr lang="en-US" sz="1000" b="1" i="1" kern="1200" dirty="0"/>
            <a:t>Control</a:t>
          </a:r>
          <a:r>
            <a:rPr lang="en-US" sz="1000" kern="1200" dirty="0"/>
            <a:t> is defined as the power, through a majority or a dominant minority ownership, to cause the entity to approve important business decisions i.e. sell principal assets, bankruptcy, significant contracts, appointment or dismissal of senior managers or officers etc.  The definition does allow some minority protection rights.</a:t>
          </a:r>
        </a:p>
      </dsp:txBody>
      <dsp:txXfrm rot="10800000">
        <a:off x="237949" y="1828799"/>
        <a:ext cx="1680560" cy="2180130"/>
      </dsp:txXfrm>
    </dsp:sp>
    <dsp:sp modelId="{7AD38E7A-DE05-4D84-A685-E34F65D210CF}">
      <dsp:nvSpPr>
        <dsp:cNvPr id="0" name=""/>
        <dsp:cNvSpPr/>
      </dsp:nvSpPr>
      <dsp:spPr>
        <a:xfrm>
          <a:off x="2152650" y="243840"/>
          <a:ext cx="1790700" cy="1341120"/>
        </a:xfrm>
        <a:prstGeom prst="roundRect">
          <a:avLst>
            <a:gd name="adj" fmla="val 10000"/>
          </a:avLst>
        </a:prstGeom>
        <a:solidFill>
          <a:schemeClr val="accent2">
            <a:tint val="50000"/>
            <a:hueOff val="211978"/>
            <a:satOff val="4054"/>
            <a:lumOff val="-6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BA7C90-6B9A-412D-913B-59CE80A34BDF}">
      <dsp:nvSpPr>
        <dsp:cNvPr id="0" name=""/>
        <dsp:cNvSpPr/>
      </dsp:nvSpPr>
      <dsp:spPr>
        <a:xfrm rot="10800000">
          <a:off x="2152650" y="1828799"/>
          <a:ext cx="1790700" cy="2235200"/>
        </a:xfrm>
        <a:prstGeom prst="round2SameRect">
          <a:avLst>
            <a:gd name="adj1" fmla="val 10500"/>
            <a:gd name="adj2" fmla="val 0"/>
          </a:avLst>
        </a:prstGeom>
        <a:solidFill>
          <a:schemeClr val="accent2">
            <a:hueOff val="56720"/>
            <a:satOff val="6519"/>
            <a:lumOff val="-5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a:t>
          </a:r>
          <a:r>
            <a:rPr lang="en-US" sz="1000" b="1" i="1" kern="1200" dirty="0"/>
            <a:t>Solely for the purpose of passive investment</a:t>
          </a:r>
          <a:r>
            <a:rPr lang="en-US" sz="1000" kern="1200" dirty="0"/>
            <a:t>” is the defined term that exempts from CFIUS review foreign investment that does not afford the foreign investor “</a:t>
          </a:r>
          <a:r>
            <a:rPr lang="en-US" sz="1000" b="1" i="1" kern="1200" dirty="0"/>
            <a:t>Control” rights</a:t>
          </a:r>
          <a:r>
            <a:rPr lang="en-US" sz="1000" kern="1200" dirty="0"/>
            <a:t>. </a:t>
          </a:r>
        </a:p>
      </dsp:txBody>
      <dsp:txXfrm rot="10800000">
        <a:off x="2207720" y="1828799"/>
        <a:ext cx="1680560" cy="2180130"/>
      </dsp:txXfrm>
    </dsp:sp>
    <dsp:sp modelId="{9E5FC995-47AF-438A-86D8-6E30A33C7150}">
      <dsp:nvSpPr>
        <dsp:cNvPr id="0" name=""/>
        <dsp:cNvSpPr/>
      </dsp:nvSpPr>
      <dsp:spPr>
        <a:xfrm>
          <a:off x="4122420" y="243840"/>
          <a:ext cx="1790700" cy="1341120"/>
        </a:xfrm>
        <a:prstGeom prst="roundRect">
          <a:avLst>
            <a:gd name="adj" fmla="val 10000"/>
          </a:avLst>
        </a:prstGeom>
        <a:solidFill>
          <a:schemeClr val="accent2">
            <a:tint val="50000"/>
            <a:hueOff val="423955"/>
            <a:satOff val="8107"/>
            <a:lumOff val="-1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18B30-C1EF-4240-8E4B-C4664FEB225A}">
      <dsp:nvSpPr>
        <dsp:cNvPr id="0" name=""/>
        <dsp:cNvSpPr/>
      </dsp:nvSpPr>
      <dsp:spPr>
        <a:xfrm rot="10800000">
          <a:off x="4122420" y="1828799"/>
          <a:ext cx="1790700" cy="2235200"/>
        </a:xfrm>
        <a:prstGeom prst="round2SameRect">
          <a:avLst>
            <a:gd name="adj1" fmla="val 10500"/>
            <a:gd name="adj2" fmla="val 0"/>
          </a:avLst>
        </a:prstGeom>
        <a:solidFill>
          <a:schemeClr val="accent2">
            <a:hueOff val="113439"/>
            <a:satOff val="13039"/>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1000" kern="1200" dirty="0"/>
            <a:t>CFIUS does not exempt transactions from review where the acquiring entity is </a:t>
          </a:r>
          <a:r>
            <a:rPr lang="en-US" sz="1000" u="sng" kern="1200" dirty="0"/>
            <a:t>49% or more owned by a foreign government and seeks to acquire 25% or more of a U.S. business</a:t>
          </a:r>
          <a:r>
            <a:rPr lang="en-US" sz="1000" kern="1200" dirty="0"/>
            <a:t>. </a:t>
          </a:r>
        </a:p>
      </dsp:txBody>
      <dsp:txXfrm rot="10800000">
        <a:off x="4177490" y="1828799"/>
        <a:ext cx="1680560" cy="2180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903B7-B6C3-49B9-965C-214A5CC9DAF0}">
      <dsp:nvSpPr>
        <dsp:cNvPr id="0" name=""/>
        <dsp:cNvSpPr/>
      </dsp:nvSpPr>
      <dsp:spPr>
        <a:xfrm>
          <a:off x="1279" y="0"/>
          <a:ext cx="1991320" cy="4064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“Texas is </a:t>
          </a:r>
          <a:r>
            <a:rPr lang="en-US" sz="1300" kern="1200" dirty="0" err="1"/>
            <a:t>ursurping</a:t>
          </a:r>
          <a:r>
            <a:rPr lang="en-US" sz="1300" kern="1200" dirty="0"/>
            <a:t> the federal government’s role in foreign affairs, foreign investment, and national security….”</a:t>
          </a:r>
        </a:p>
      </dsp:txBody>
      <dsp:txXfrm>
        <a:off x="1279" y="1625600"/>
        <a:ext cx="1991320" cy="1625600"/>
      </dsp:txXfrm>
    </dsp:sp>
    <dsp:sp modelId="{3499B7E1-1FEC-4E19-A2EF-3B8BF29CB770}">
      <dsp:nvSpPr>
        <dsp:cNvPr id="0" name=""/>
        <dsp:cNvSpPr/>
      </dsp:nvSpPr>
      <dsp:spPr>
        <a:xfrm>
          <a:off x="320284" y="243840"/>
          <a:ext cx="1353312" cy="1353312"/>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FB683C-AD57-424E-AD4C-53EC6F6D9EFC}">
      <dsp:nvSpPr>
        <dsp:cNvPr id="0" name=""/>
        <dsp:cNvSpPr/>
      </dsp:nvSpPr>
      <dsp:spPr>
        <a:xfrm>
          <a:off x="2052339" y="0"/>
          <a:ext cx="1991320" cy="4064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“SB 17 is preempted by the statutory regime for the Committee on Foreign Investment in the U.S. Foreign Investment Risk Review Modernization Act of 2018….”</a:t>
          </a:r>
        </a:p>
      </dsp:txBody>
      <dsp:txXfrm>
        <a:off x="2052339" y="1625600"/>
        <a:ext cx="1991320" cy="1625600"/>
      </dsp:txXfrm>
    </dsp:sp>
    <dsp:sp modelId="{46F2F5F2-3760-4CED-A8A4-BCB46301B7DE}">
      <dsp:nvSpPr>
        <dsp:cNvPr id="0" name=""/>
        <dsp:cNvSpPr/>
      </dsp:nvSpPr>
      <dsp:spPr>
        <a:xfrm>
          <a:off x="2371344" y="243840"/>
          <a:ext cx="1353312" cy="1353312"/>
        </a:xfrm>
        <a:prstGeom prst="ellipse">
          <a:avLst/>
        </a:prstGeom>
        <a:blipFill>
          <a:blip xmlns:r="http://schemas.openxmlformats.org/officeDocument/2006/relationships" r:embed="rId2"/>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217D2A-0454-46A3-AE18-C7C7A3C23874}">
      <dsp:nvSpPr>
        <dsp:cNvPr id="0" name=""/>
        <dsp:cNvSpPr/>
      </dsp:nvSpPr>
      <dsp:spPr>
        <a:xfrm>
          <a:off x="4103399" y="0"/>
          <a:ext cx="1991320" cy="4064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“SB 17 is preempted by the Fair Housing Act.”</a:t>
          </a:r>
        </a:p>
      </dsp:txBody>
      <dsp:txXfrm>
        <a:off x="4103399" y="1625600"/>
        <a:ext cx="1991320" cy="1625600"/>
      </dsp:txXfrm>
    </dsp:sp>
    <dsp:sp modelId="{232F6957-AFCF-42D4-8E99-364930B06EAF}">
      <dsp:nvSpPr>
        <dsp:cNvPr id="0" name=""/>
        <dsp:cNvSpPr/>
      </dsp:nvSpPr>
      <dsp:spPr>
        <a:xfrm>
          <a:off x="4422403" y="243840"/>
          <a:ext cx="1353312" cy="1353312"/>
        </a:xfrm>
        <a:prstGeom prst="ellipse">
          <a:avLst/>
        </a:prstGeom>
        <a:blipFill>
          <a:blip xmlns:r="http://schemas.openxmlformats.org/officeDocument/2006/relationships" r:embed="rId3">
            <a:duotone>
              <a:prstClr val="black"/>
              <a:srgbClr val="D9C3A5">
                <a:tint val="50000"/>
                <a:satMod val="180000"/>
              </a:srgbClr>
            </a:duotone>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E0D8F2-EF0C-45A1-BC8B-B39032E3F237}">
      <dsp:nvSpPr>
        <dsp:cNvPr id="0" name=""/>
        <dsp:cNvSpPr/>
      </dsp:nvSpPr>
      <dsp:spPr>
        <a:xfrm>
          <a:off x="243839" y="3251200"/>
          <a:ext cx="5608320" cy="609600"/>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7209E80-1454-4782-AFB1-D7A4E0742714}" type="datetimeFigureOut">
              <a:rPr lang="en-US" smtClean="0"/>
              <a:t>9/17/2025</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1416DED-BA9A-4538-9A83-B0C47D69603C}" type="slidenum">
              <a:rPr lang="en-US" smtClean="0"/>
              <a:t>‹#›</a:t>
            </a:fld>
            <a:endParaRPr lang="en-US" dirty="0"/>
          </a:p>
        </p:txBody>
      </p:sp>
    </p:spTree>
    <p:extLst>
      <p:ext uri="{BB962C8B-B14F-4D97-AF65-F5344CB8AC3E}">
        <p14:creationId xmlns:p14="http://schemas.microsoft.com/office/powerpoint/2010/main" val="268634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416DED-BA9A-4538-9A83-B0C47D69603C}" type="slidenum">
              <a:rPr lang="en-US" smtClean="0"/>
              <a:t>4</a:t>
            </a:fld>
            <a:endParaRPr lang="en-US" dirty="0"/>
          </a:p>
        </p:txBody>
      </p:sp>
    </p:spTree>
    <p:extLst>
      <p:ext uri="{BB962C8B-B14F-4D97-AF65-F5344CB8AC3E}">
        <p14:creationId xmlns:p14="http://schemas.microsoft.com/office/powerpoint/2010/main" val="164634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97D4C-4B8D-D0C1-F055-6B8B75FE7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02D755-DF6C-837C-D49B-83822519A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1A669-C00D-506C-CA27-F7AFF8A9E1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B372AE-2291-0175-9421-44E13DF94DF3}"/>
              </a:ext>
            </a:extLst>
          </p:cNvPr>
          <p:cNvSpPr>
            <a:spLocks noGrp="1"/>
          </p:cNvSpPr>
          <p:nvPr>
            <p:ph type="sldNum" sz="quarter" idx="5"/>
          </p:nvPr>
        </p:nvSpPr>
        <p:spPr/>
        <p:txBody>
          <a:bodyPr/>
          <a:lstStyle/>
          <a:p>
            <a:fld id="{C1416DED-BA9A-4538-9A83-B0C47D69603C}" type="slidenum">
              <a:rPr lang="en-US" smtClean="0"/>
              <a:t>16</a:t>
            </a:fld>
            <a:endParaRPr lang="en-US" dirty="0"/>
          </a:p>
        </p:txBody>
      </p:sp>
    </p:spTree>
    <p:extLst>
      <p:ext uri="{BB962C8B-B14F-4D97-AF65-F5344CB8AC3E}">
        <p14:creationId xmlns:p14="http://schemas.microsoft.com/office/powerpoint/2010/main" val="297736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8FC26-708B-8ABF-9426-8785F9792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BD0D4-BC8C-621C-816C-9D7BF9A5E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2C9B8-6F49-6518-8133-A63E87834A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9833B6-F2C7-D246-1F64-C6E56D23EE73}"/>
              </a:ext>
            </a:extLst>
          </p:cNvPr>
          <p:cNvSpPr>
            <a:spLocks noGrp="1"/>
          </p:cNvSpPr>
          <p:nvPr>
            <p:ph type="sldNum" sz="quarter" idx="5"/>
          </p:nvPr>
        </p:nvSpPr>
        <p:spPr/>
        <p:txBody>
          <a:bodyPr/>
          <a:lstStyle/>
          <a:p>
            <a:fld id="{C1416DED-BA9A-4538-9A83-B0C47D69603C}" type="slidenum">
              <a:rPr lang="en-US" smtClean="0"/>
              <a:t>17</a:t>
            </a:fld>
            <a:endParaRPr lang="en-US" dirty="0"/>
          </a:p>
        </p:txBody>
      </p:sp>
    </p:spTree>
    <p:extLst>
      <p:ext uri="{BB962C8B-B14F-4D97-AF65-F5344CB8AC3E}">
        <p14:creationId xmlns:p14="http://schemas.microsoft.com/office/powerpoint/2010/main" val="2818984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D765D-0DCA-C4CF-9890-07B14E45F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57582-D1DB-4744-457F-BACA3BBE30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522A6-A0F0-A577-CE04-A1957871EE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7C0741-48A1-C6E6-8C69-821E149B59A6}"/>
              </a:ext>
            </a:extLst>
          </p:cNvPr>
          <p:cNvSpPr>
            <a:spLocks noGrp="1"/>
          </p:cNvSpPr>
          <p:nvPr>
            <p:ph type="sldNum" sz="quarter" idx="5"/>
          </p:nvPr>
        </p:nvSpPr>
        <p:spPr/>
        <p:txBody>
          <a:bodyPr/>
          <a:lstStyle/>
          <a:p>
            <a:fld id="{C1416DED-BA9A-4538-9A83-B0C47D69603C}" type="slidenum">
              <a:rPr lang="en-US" smtClean="0"/>
              <a:t>18</a:t>
            </a:fld>
            <a:endParaRPr lang="en-US" dirty="0"/>
          </a:p>
        </p:txBody>
      </p:sp>
    </p:spTree>
    <p:extLst>
      <p:ext uri="{BB962C8B-B14F-4D97-AF65-F5344CB8AC3E}">
        <p14:creationId xmlns:p14="http://schemas.microsoft.com/office/powerpoint/2010/main" val="394659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4AB54-691E-BF87-4B88-C524779F3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70A19-C30B-972F-F4DE-86B2E45F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52CB5-D672-08C6-A29A-45D8E33278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4FFB93-6B7A-4C79-4607-44FD47AB8115}"/>
              </a:ext>
            </a:extLst>
          </p:cNvPr>
          <p:cNvSpPr>
            <a:spLocks noGrp="1"/>
          </p:cNvSpPr>
          <p:nvPr>
            <p:ph type="sldNum" sz="quarter" idx="5"/>
          </p:nvPr>
        </p:nvSpPr>
        <p:spPr/>
        <p:txBody>
          <a:bodyPr/>
          <a:lstStyle/>
          <a:p>
            <a:fld id="{C1416DED-BA9A-4538-9A83-B0C47D69603C}" type="slidenum">
              <a:rPr lang="en-US" smtClean="0"/>
              <a:t>19</a:t>
            </a:fld>
            <a:endParaRPr lang="en-US" dirty="0"/>
          </a:p>
        </p:txBody>
      </p:sp>
    </p:spTree>
    <p:extLst>
      <p:ext uri="{BB962C8B-B14F-4D97-AF65-F5344CB8AC3E}">
        <p14:creationId xmlns:p14="http://schemas.microsoft.com/office/powerpoint/2010/main" val="3447548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325AB-2767-9A56-0D70-081B6AAE1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AE954-CA9F-D1FC-CACB-7CD5AC1AD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2E9EEB-A740-CA98-8562-50B846EE34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7C9300-EA98-F0DE-118D-80F552A731F9}"/>
              </a:ext>
            </a:extLst>
          </p:cNvPr>
          <p:cNvSpPr>
            <a:spLocks noGrp="1"/>
          </p:cNvSpPr>
          <p:nvPr>
            <p:ph type="sldNum" sz="quarter" idx="5"/>
          </p:nvPr>
        </p:nvSpPr>
        <p:spPr/>
        <p:txBody>
          <a:bodyPr/>
          <a:lstStyle/>
          <a:p>
            <a:fld id="{C1416DED-BA9A-4538-9A83-B0C47D69603C}" type="slidenum">
              <a:rPr lang="en-US" smtClean="0"/>
              <a:t>20</a:t>
            </a:fld>
            <a:endParaRPr lang="en-US" dirty="0"/>
          </a:p>
        </p:txBody>
      </p:sp>
    </p:spTree>
    <p:extLst>
      <p:ext uri="{BB962C8B-B14F-4D97-AF65-F5344CB8AC3E}">
        <p14:creationId xmlns:p14="http://schemas.microsoft.com/office/powerpoint/2010/main" val="3722678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B8A98-A74D-1B92-F284-2CEFF5B62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F614E-96A8-9A5B-C25C-CC6782CE8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77251-CD45-C4E8-EE5C-5B8D1F0EDD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43A1F6-1F44-B24C-8C80-57AA3AAA1D66}"/>
              </a:ext>
            </a:extLst>
          </p:cNvPr>
          <p:cNvSpPr>
            <a:spLocks noGrp="1"/>
          </p:cNvSpPr>
          <p:nvPr>
            <p:ph type="sldNum" sz="quarter" idx="5"/>
          </p:nvPr>
        </p:nvSpPr>
        <p:spPr/>
        <p:txBody>
          <a:bodyPr/>
          <a:lstStyle/>
          <a:p>
            <a:fld id="{C1416DED-BA9A-4538-9A83-B0C47D69603C}" type="slidenum">
              <a:rPr lang="en-US" smtClean="0"/>
              <a:t>21</a:t>
            </a:fld>
            <a:endParaRPr lang="en-US" dirty="0"/>
          </a:p>
        </p:txBody>
      </p:sp>
    </p:spTree>
    <p:extLst>
      <p:ext uri="{BB962C8B-B14F-4D97-AF65-F5344CB8AC3E}">
        <p14:creationId xmlns:p14="http://schemas.microsoft.com/office/powerpoint/2010/main" val="260415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E643-6C4C-AD97-6746-A7B7368CF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161EB-7A75-C7DB-4F7C-07711113B5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115DC-8D41-19D0-D920-40CA760C8A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E696D5-BB51-51A2-C8B5-C0C223E644A6}"/>
              </a:ext>
            </a:extLst>
          </p:cNvPr>
          <p:cNvSpPr>
            <a:spLocks noGrp="1"/>
          </p:cNvSpPr>
          <p:nvPr>
            <p:ph type="sldNum" sz="quarter" idx="5"/>
          </p:nvPr>
        </p:nvSpPr>
        <p:spPr/>
        <p:txBody>
          <a:bodyPr/>
          <a:lstStyle/>
          <a:p>
            <a:fld id="{C1416DED-BA9A-4538-9A83-B0C47D69603C}" type="slidenum">
              <a:rPr lang="en-US" smtClean="0"/>
              <a:t>22</a:t>
            </a:fld>
            <a:endParaRPr lang="en-US" dirty="0"/>
          </a:p>
        </p:txBody>
      </p:sp>
    </p:spTree>
    <p:extLst>
      <p:ext uri="{BB962C8B-B14F-4D97-AF65-F5344CB8AC3E}">
        <p14:creationId xmlns:p14="http://schemas.microsoft.com/office/powerpoint/2010/main" val="195863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416DED-BA9A-4538-9A83-B0C47D69603C}" type="slidenum">
              <a:rPr lang="en-US" smtClean="0"/>
              <a:t>23</a:t>
            </a:fld>
            <a:endParaRPr lang="en-US" dirty="0"/>
          </a:p>
        </p:txBody>
      </p:sp>
    </p:spTree>
    <p:extLst>
      <p:ext uri="{BB962C8B-B14F-4D97-AF65-F5344CB8AC3E}">
        <p14:creationId xmlns:p14="http://schemas.microsoft.com/office/powerpoint/2010/main" val="383053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B3887-FF06-5CC1-EDA1-A776C7CAE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BF6FC-40E2-C8C2-7946-C0E8B1290A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91846-9096-19C5-847C-6379FD2FFF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BB7234-C264-00B4-03FA-BF0815927932}"/>
              </a:ext>
            </a:extLst>
          </p:cNvPr>
          <p:cNvSpPr>
            <a:spLocks noGrp="1"/>
          </p:cNvSpPr>
          <p:nvPr>
            <p:ph type="sldNum" sz="quarter" idx="5"/>
          </p:nvPr>
        </p:nvSpPr>
        <p:spPr/>
        <p:txBody>
          <a:bodyPr/>
          <a:lstStyle/>
          <a:p>
            <a:fld id="{C1416DED-BA9A-4538-9A83-B0C47D69603C}" type="slidenum">
              <a:rPr lang="en-US" smtClean="0"/>
              <a:t>8</a:t>
            </a:fld>
            <a:endParaRPr lang="en-US" dirty="0"/>
          </a:p>
        </p:txBody>
      </p:sp>
    </p:spTree>
    <p:extLst>
      <p:ext uri="{BB962C8B-B14F-4D97-AF65-F5344CB8AC3E}">
        <p14:creationId xmlns:p14="http://schemas.microsoft.com/office/powerpoint/2010/main" val="334668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D6C08-27BD-E5DA-4966-B212F5FCD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84084-6848-62CE-5469-E8A4083F4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15F3D-05F0-49AB-CAC2-D8C364F354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60F615-7A8E-A422-3917-495E2C829F24}"/>
              </a:ext>
            </a:extLst>
          </p:cNvPr>
          <p:cNvSpPr>
            <a:spLocks noGrp="1"/>
          </p:cNvSpPr>
          <p:nvPr>
            <p:ph type="sldNum" sz="quarter" idx="5"/>
          </p:nvPr>
        </p:nvSpPr>
        <p:spPr/>
        <p:txBody>
          <a:bodyPr/>
          <a:lstStyle/>
          <a:p>
            <a:fld id="{C1416DED-BA9A-4538-9A83-B0C47D69603C}" type="slidenum">
              <a:rPr lang="en-US" smtClean="0"/>
              <a:t>9</a:t>
            </a:fld>
            <a:endParaRPr lang="en-US" dirty="0"/>
          </a:p>
        </p:txBody>
      </p:sp>
    </p:spTree>
    <p:extLst>
      <p:ext uri="{BB962C8B-B14F-4D97-AF65-F5344CB8AC3E}">
        <p14:creationId xmlns:p14="http://schemas.microsoft.com/office/powerpoint/2010/main" val="429491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0CD02-7E93-3CA5-7A04-CDDCF8F03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9962C-A8D4-3067-08A4-001E887D07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12DAA-7284-4C37-6A41-24B91E7B39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967EF-E069-6150-D30C-D779D9C66D04}"/>
              </a:ext>
            </a:extLst>
          </p:cNvPr>
          <p:cNvSpPr>
            <a:spLocks noGrp="1"/>
          </p:cNvSpPr>
          <p:nvPr>
            <p:ph type="sldNum" sz="quarter" idx="5"/>
          </p:nvPr>
        </p:nvSpPr>
        <p:spPr/>
        <p:txBody>
          <a:bodyPr/>
          <a:lstStyle/>
          <a:p>
            <a:fld id="{C1416DED-BA9A-4538-9A83-B0C47D69603C}" type="slidenum">
              <a:rPr lang="en-US" smtClean="0"/>
              <a:t>10</a:t>
            </a:fld>
            <a:endParaRPr lang="en-US" dirty="0"/>
          </a:p>
        </p:txBody>
      </p:sp>
    </p:spTree>
    <p:extLst>
      <p:ext uri="{BB962C8B-B14F-4D97-AF65-F5344CB8AC3E}">
        <p14:creationId xmlns:p14="http://schemas.microsoft.com/office/powerpoint/2010/main" val="140729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0AFED-FE0B-2172-35F9-E9EDFF1DC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E39BA-97C4-15A0-8260-12B9DD32B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AD160-ADA9-2988-2431-DCBE539F34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24BA0E-C414-2B4A-173A-71DD0247E411}"/>
              </a:ext>
            </a:extLst>
          </p:cNvPr>
          <p:cNvSpPr>
            <a:spLocks noGrp="1"/>
          </p:cNvSpPr>
          <p:nvPr>
            <p:ph type="sldNum" sz="quarter" idx="5"/>
          </p:nvPr>
        </p:nvSpPr>
        <p:spPr/>
        <p:txBody>
          <a:bodyPr/>
          <a:lstStyle/>
          <a:p>
            <a:fld id="{C1416DED-BA9A-4538-9A83-B0C47D69603C}" type="slidenum">
              <a:rPr lang="en-US" smtClean="0"/>
              <a:t>11</a:t>
            </a:fld>
            <a:endParaRPr lang="en-US" dirty="0"/>
          </a:p>
        </p:txBody>
      </p:sp>
    </p:spTree>
    <p:extLst>
      <p:ext uri="{BB962C8B-B14F-4D97-AF65-F5344CB8AC3E}">
        <p14:creationId xmlns:p14="http://schemas.microsoft.com/office/powerpoint/2010/main" val="57141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87912-D9F7-0CB7-ADB6-F4C3F3935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1C8FE-B5E8-D169-7A38-E60237847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96CC1-556C-06E1-4230-8C6C9EB84A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DD6F67-CDCD-4275-F939-E8FF3F9A12DB}"/>
              </a:ext>
            </a:extLst>
          </p:cNvPr>
          <p:cNvSpPr>
            <a:spLocks noGrp="1"/>
          </p:cNvSpPr>
          <p:nvPr>
            <p:ph type="sldNum" sz="quarter" idx="5"/>
          </p:nvPr>
        </p:nvSpPr>
        <p:spPr/>
        <p:txBody>
          <a:bodyPr/>
          <a:lstStyle/>
          <a:p>
            <a:fld id="{C1416DED-BA9A-4538-9A83-B0C47D69603C}" type="slidenum">
              <a:rPr lang="en-US" smtClean="0"/>
              <a:t>12</a:t>
            </a:fld>
            <a:endParaRPr lang="en-US" dirty="0"/>
          </a:p>
        </p:txBody>
      </p:sp>
    </p:spTree>
    <p:extLst>
      <p:ext uri="{BB962C8B-B14F-4D97-AF65-F5344CB8AC3E}">
        <p14:creationId xmlns:p14="http://schemas.microsoft.com/office/powerpoint/2010/main" val="2050960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3ABE0-5CEA-5D32-7B7C-00DC4C926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F367A-F908-0155-35F6-7BA64F84F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EBD7C-6F15-4A62-E6DA-E351D9017E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AA95C0-077A-F1D7-E918-67657794D3B8}"/>
              </a:ext>
            </a:extLst>
          </p:cNvPr>
          <p:cNvSpPr>
            <a:spLocks noGrp="1"/>
          </p:cNvSpPr>
          <p:nvPr>
            <p:ph type="sldNum" sz="quarter" idx="5"/>
          </p:nvPr>
        </p:nvSpPr>
        <p:spPr/>
        <p:txBody>
          <a:bodyPr/>
          <a:lstStyle/>
          <a:p>
            <a:fld id="{C1416DED-BA9A-4538-9A83-B0C47D69603C}" type="slidenum">
              <a:rPr lang="en-US" smtClean="0"/>
              <a:t>13</a:t>
            </a:fld>
            <a:endParaRPr lang="en-US" dirty="0"/>
          </a:p>
        </p:txBody>
      </p:sp>
    </p:spTree>
    <p:extLst>
      <p:ext uri="{BB962C8B-B14F-4D97-AF65-F5344CB8AC3E}">
        <p14:creationId xmlns:p14="http://schemas.microsoft.com/office/powerpoint/2010/main" val="233756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0F4A-5CE8-74A0-3D57-B09065ABF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DE174-99B3-2ED6-CFA3-8E1F40FC4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C2293-4F43-C1A0-AB00-36667C9DCE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BEFA42-7636-254F-8B5C-D6A2DCB8A6EC}"/>
              </a:ext>
            </a:extLst>
          </p:cNvPr>
          <p:cNvSpPr>
            <a:spLocks noGrp="1"/>
          </p:cNvSpPr>
          <p:nvPr>
            <p:ph type="sldNum" sz="quarter" idx="5"/>
          </p:nvPr>
        </p:nvSpPr>
        <p:spPr/>
        <p:txBody>
          <a:bodyPr/>
          <a:lstStyle/>
          <a:p>
            <a:fld id="{C1416DED-BA9A-4538-9A83-B0C47D69603C}" type="slidenum">
              <a:rPr lang="en-US" smtClean="0"/>
              <a:t>14</a:t>
            </a:fld>
            <a:endParaRPr lang="en-US" dirty="0"/>
          </a:p>
        </p:txBody>
      </p:sp>
    </p:spTree>
    <p:extLst>
      <p:ext uri="{BB962C8B-B14F-4D97-AF65-F5344CB8AC3E}">
        <p14:creationId xmlns:p14="http://schemas.microsoft.com/office/powerpoint/2010/main" val="116833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9964F-AB1F-83BB-5708-731383B93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B13B3-CA56-4388-D98E-5AE273351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8ECBA-74BF-AA56-DE7C-D62574F035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EB12AC-C8D2-72FE-E71C-154EA7E5EDB1}"/>
              </a:ext>
            </a:extLst>
          </p:cNvPr>
          <p:cNvSpPr>
            <a:spLocks noGrp="1"/>
          </p:cNvSpPr>
          <p:nvPr>
            <p:ph type="sldNum" sz="quarter" idx="5"/>
          </p:nvPr>
        </p:nvSpPr>
        <p:spPr/>
        <p:txBody>
          <a:bodyPr/>
          <a:lstStyle/>
          <a:p>
            <a:fld id="{C1416DED-BA9A-4538-9A83-B0C47D69603C}" type="slidenum">
              <a:rPr lang="en-US" smtClean="0"/>
              <a:t>15</a:t>
            </a:fld>
            <a:endParaRPr lang="en-US" dirty="0"/>
          </a:p>
        </p:txBody>
      </p:sp>
    </p:spTree>
    <p:extLst>
      <p:ext uri="{BB962C8B-B14F-4D97-AF65-F5344CB8AC3E}">
        <p14:creationId xmlns:p14="http://schemas.microsoft.com/office/powerpoint/2010/main" val="51875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jw.com/diversity/" TargetMode="External"/><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jw.com/diversity/" TargetMode="External"/><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9.jpeg"/></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jw.com/meet-jw/how-we-work/globalaw/" TargetMode="External"/><Relationship Id="rId7"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23" y="0"/>
            <a:ext cx="9179169" cy="6883400"/>
          </a:xfrm>
          <a:prstGeom prst="rect">
            <a:avLst/>
          </a:prstGeom>
        </p:spPr>
      </p:pic>
      <p:sp>
        <p:nvSpPr>
          <p:cNvPr id="3" name="Rectangle 2"/>
          <p:cNvSpPr/>
          <p:nvPr/>
        </p:nvSpPr>
        <p:spPr>
          <a:xfrm>
            <a:off x="738129" y="1498295"/>
            <a:ext cx="7678757" cy="3855904"/>
          </a:xfrm>
          <a:prstGeom prst="rect">
            <a:avLst/>
          </a:prstGeom>
          <a:solidFill>
            <a:srgbClr val="005091">
              <a:alpha val="55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1061419" y="2657733"/>
            <a:ext cx="7008524" cy="1508278"/>
          </a:xfrm>
        </p:spPr>
        <p:txBody>
          <a:bodyPr anchor="b">
            <a:normAutofit/>
          </a:bodyPr>
          <a:lstStyle>
            <a:lvl1pPr algn="l">
              <a:defRPr sz="5400" b="1" baseline="0">
                <a:effectLst>
                  <a:outerShdw blurRad="50800" dist="50800" dir="2700000" algn="ctr" rotWithShape="0">
                    <a:srgbClr val="000000">
                      <a:alpha val="20000"/>
                    </a:srgbClr>
                  </a:outerShdw>
                </a:effectLst>
              </a:defRPr>
            </a:lvl1pPr>
          </a:lstStyle>
          <a:p>
            <a:r>
              <a:rPr lang="en-US" dirty="0"/>
              <a:t>Click to Add Title</a:t>
            </a:r>
          </a:p>
        </p:txBody>
      </p:sp>
      <p:sp>
        <p:nvSpPr>
          <p:cNvPr id="12" name="Subtitle 2"/>
          <p:cNvSpPr>
            <a:spLocks noGrp="1"/>
          </p:cNvSpPr>
          <p:nvPr>
            <p:ph type="subTitle" idx="1"/>
          </p:nvPr>
        </p:nvSpPr>
        <p:spPr>
          <a:xfrm>
            <a:off x="1061418" y="4166011"/>
            <a:ext cx="7008525" cy="440399"/>
          </a:xfrm>
          <a:prstGeom prst="rect">
            <a:avLst/>
          </a:prstGeo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Footer Placeholder 4"/>
          <p:cNvSpPr txBox="1">
            <a:spLocks/>
          </p:cNvSpPr>
          <p:nvPr/>
        </p:nvSpPr>
        <p:spPr>
          <a:xfrm>
            <a:off x="3028950" y="6590267"/>
            <a:ext cx="3086100" cy="182880"/>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0" dirty="0">
                <a:effectLst>
                  <a:outerShdw blurRad="50800" dist="50800" dir="2700000" algn="tl">
                    <a:srgbClr val="000000">
                      <a:alpha val="20000"/>
                    </a:srgbClr>
                  </a:outerShdw>
                </a:effectLst>
              </a:rPr>
              <a:t>© 2020 JACKSON WALKER LLP</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418" y="1701597"/>
            <a:ext cx="2809256" cy="689062"/>
          </a:xfrm>
          <a:prstGeom prst="rect">
            <a:avLst/>
          </a:prstGeom>
        </p:spPr>
      </p:pic>
    </p:spTree>
    <p:extLst>
      <p:ext uri="{BB962C8B-B14F-4D97-AF65-F5344CB8AC3E}">
        <p14:creationId xmlns:p14="http://schemas.microsoft.com/office/powerpoint/2010/main" val="122285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resenters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ACB804-B52A-4C67-BEB9-CA03D2D242B2}" type="datetime4">
              <a:rPr lang="en-US" smtClean="0"/>
              <a:t>September 17, 2025</a:t>
            </a:fld>
            <a:endParaRPr lang="en-US" dirty="0"/>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p>
        </p:txBody>
      </p:sp>
      <p:sp>
        <p:nvSpPr>
          <p:cNvPr id="13" name="Picture Placeholder 3"/>
          <p:cNvSpPr>
            <a:spLocks noGrp="1"/>
          </p:cNvSpPr>
          <p:nvPr>
            <p:ph type="pic" sz="quarter" idx="29"/>
          </p:nvPr>
        </p:nvSpPr>
        <p:spPr>
          <a:xfrm>
            <a:off x="1463040" y="1361787"/>
            <a:ext cx="2743200" cy="2743200"/>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14" name="Text Placeholder 9"/>
          <p:cNvSpPr>
            <a:spLocks noGrp="1"/>
          </p:cNvSpPr>
          <p:nvPr>
            <p:ph type="body" sz="quarter" idx="30" hasCustomPrompt="1"/>
          </p:nvPr>
        </p:nvSpPr>
        <p:spPr>
          <a:xfrm>
            <a:off x="1371600" y="4148513"/>
            <a:ext cx="2926080"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a:t>First Last</a:t>
            </a:r>
          </a:p>
        </p:txBody>
      </p:sp>
      <p:sp>
        <p:nvSpPr>
          <p:cNvPr id="15" name="Text Placeholder 9"/>
          <p:cNvSpPr>
            <a:spLocks noGrp="1"/>
          </p:cNvSpPr>
          <p:nvPr>
            <p:ph type="body" sz="quarter" idx="31" hasCustomPrompt="1"/>
          </p:nvPr>
        </p:nvSpPr>
        <p:spPr>
          <a:xfrm>
            <a:off x="1371600" y="4519138"/>
            <a:ext cx="2926080"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a:t>Position, City</a:t>
            </a:r>
          </a:p>
        </p:txBody>
      </p:sp>
      <p:sp>
        <p:nvSpPr>
          <p:cNvPr id="16" name="Text Placeholder 9"/>
          <p:cNvSpPr>
            <a:spLocks noGrp="1"/>
          </p:cNvSpPr>
          <p:nvPr>
            <p:ph type="body" sz="quarter" idx="32" hasCustomPrompt="1"/>
          </p:nvPr>
        </p:nvSpPr>
        <p:spPr>
          <a:xfrm>
            <a:off x="1371600" y="4835836"/>
            <a:ext cx="2926080"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Practice</a:t>
            </a:r>
          </a:p>
        </p:txBody>
      </p:sp>
      <p:sp>
        <p:nvSpPr>
          <p:cNvPr id="17" name="Text Placeholder 9"/>
          <p:cNvSpPr>
            <a:spLocks noGrp="1"/>
          </p:cNvSpPr>
          <p:nvPr>
            <p:ph type="body" sz="quarter" idx="34" hasCustomPrompt="1"/>
          </p:nvPr>
        </p:nvSpPr>
        <p:spPr>
          <a:xfrm>
            <a:off x="4846320" y="4148513"/>
            <a:ext cx="2926080"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a:t>First Last</a:t>
            </a:r>
          </a:p>
        </p:txBody>
      </p:sp>
      <p:sp>
        <p:nvSpPr>
          <p:cNvPr id="21" name="Text Placeholder 9"/>
          <p:cNvSpPr>
            <a:spLocks noGrp="1"/>
          </p:cNvSpPr>
          <p:nvPr>
            <p:ph type="body" sz="quarter" idx="35" hasCustomPrompt="1"/>
          </p:nvPr>
        </p:nvSpPr>
        <p:spPr>
          <a:xfrm>
            <a:off x="4846320" y="4519138"/>
            <a:ext cx="2926080"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a:t>Position, City</a:t>
            </a:r>
          </a:p>
        </p:txBody>
      </p:sp>
      <p:sp>
        <p:nvSpPr>
          <p:cNvPr id="22" name="Text Placeholder 9"/>
          <p:cNvSpPr>
            <a:spLocks noGrp="1"/>
          </p:cNvSpPr>
          <p:nvPr>
            <p:ph type="body" sz="quarter" idx="36" hasCustomPrompt="1"/>
          </p:nvPr>
        </p:nvSpPr>
        <p:spPr>
          <a:xfrm>
            <a:off x="4846320" y="4835836"/>
            <a:ext cx="2926080"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Practice</a:t>
            </a:r>
          </a:p>
        </p:txBody>
      </p:sp>
      <p:sp>
        <p:nvSpPr>
          <p:cNvPr id="23" name="Picture Placeholder 3"/>
          <p:cNvSpPr>
            <a:spLocks noGrp="1"/>
          </p:cNvSpPr>
          <p:nvPr>
            <p:ph type="pic" sz="quarter" idx="37"/>
          </p:nvPr>
        </p:nvSpPr>
        <p:spPr>
          <a:xfrm>
            <a:off x="4937760" y="1361787"/>
            <a:ext cx="2743200" cy="2743200"/>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24" name="Text Placeholder 9"/>
          <p:cNvSpPr>
            <a:spLocks noGrp="1"/>
          </p:cNvSpPr>
          <p:nvPr>
            <p:ph type="body" sz="quarter" idx="38" hasCustomPrompt="1"/>
          </p:nvPr>
        </p:nvSpPr>
        <p:spPr>
          <a:xfrm>
            <a:off x="1371600" y="5183899"/>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a:t>XXX.XXX.XXXX</a:t>
            </a:r>
            <a:endParaRPr lang="en-US" dirty="0"/>
          </a:p>
        </p:txBody>
      </p:sp>
      <p:sp>
        <p:nvSpPr>
          <p:cNvPr id="26" name="Text Placeholder 9"/>
          <p:cNvSpPr>
            <a:spLocks noGrp="1"/>
          </p:cNvSpPr>
          <p:nvPr>
            <p:ph type="body" sz="quarter" idx="39" hasCustomPrompt="1"/>
          </p:nvPr>
        </p:nvSpPr>
        <p:spPr>
          <a:xfrm>
            <a:off x="4846320" y="5169242"/>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a:t>XXX.XXX.XXXX</a:t>
            </a:r>
            <a:endParaRPr lang="en-US" dirty="0"/>
          </a:p>
        </p:txBody>
      </p:sp>
      <p:sp>
        <p:nvSpPr>
          <p:cNvPr id="27" name="Text Placeholder 9"/>
          <p:cNvSpPr>
            <a:spLocks noGrp="1"/>
          </p:cNvSpPr>
          <p:nvPr>
            <p:ph type="body" sz="quarter" idx="40" hasCustomPrompt="1"/>
          </p:nvPr>
        </p:nvSpPr>
        <p:spPr>
          <a:xfrm>
            <a:off x="1371600" y="5550304"/>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email@jw.com</a:t>
            </a:r>
          </a:p>
        </p:txBody>
      </p:sp>
      <p:sp>
        <p:nvSpPr>
          <p:cNvPr id="28" name="Text Placeholder 9"/>
          <p:cNvSpPr>
            <a:spLocks noGrp="1"/>
          </p:cNvSpPr>
          <p:nvPr>
            <p:ph type="body" sz="quarter" idx="41" hasCustomPrompt="1"/>
          </p:nvPr>
        </p:nvSpPr>
        <p:spPr>
          <a:xfrm>
            <a:off x="4846320" y="5535647"/>
            <a:ext cx="292608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email@jw.com</a:t>
            </a:r>
          </a:p>
        </p:txBody>
      </p:sp>
    </p:spTree>
    <p:extLst>
      <p:ext uri="{BB962C8B-B14F-4D97-AF65-F5344CB8AC3E}">
        <p14:creationId xmlns:p14="http://schemas.microsoft.com/office/powerpoint/2010/main" val="325522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eople Slide (3)">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ACB804-B52A-4C67-BEB9-CA03D2D242B2}" type="datetime4">
              <a:rPr lang="en-US" smtClean="0"/>
              <a:t>September 17, 2025</a:t>
            </a:fld>
            <a:endParaRPr lang="en-US" dirty="0"/>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5" name="Picture Placeholder 3"/>
          <p:cNvSpPr>
            <a:spLocks noGrp="1"/>
          </p:cNvSpPr>
          <p:nvPr>
            <p:ph type="pic" sz="quarter" idx="29"/>
          </p:nvPr>
        </p:nvSpPr>
        <p:spPr>
          <a:xfrm>
            <a:off x="548640" y="1361787"/>
            <a:ext cx="2379911" cy="2379911"/>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6" name="Text Placeholder 9"/>
          <p:cNvSpPr>
            <a:spLocks noGrp="1"/>
          </p:cNvSpPr>
          <p:nvPr>
            <p:ph type="body" sz="quarter" idx="30" hasCustomPrompt="1"/>
          </p:nvPr>
        </p:nvSpPr>
        <p:spPr>
          <a:xfrm>
            <a:off x="548640" y="3967153"/>
            <a:ext cx="2379911"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a:t>First Last</a:t>
            </a:r>
          </a:p>
        </p:txBody>
      </p:sp>
      <p:sp>
        <p:nvSpPr>
          <p:cNvPr id="7" name="Text Placeholder 9"/>
          <p:cNvSpPr>
            <a:spLocks noGrp="1"/>
          </p:cNvSpPr>
          <p:nvPr>
            <p:ph type="body" sz="quarter" idx="31" hasCustomPrompt="1"/>
          </p:nvPr>
        </p:nvSpPr>
        <p:spPr>
          <a:xfrm>
            <a:off x="548640" y="4337778"/>
            <a:ext cx="2379911"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a:t>Position, City</a:t>
            </a:r>
          </a:p>
        </p:txBody>
      </p:sp>
      <p:sp>
        <p:nvSpPr>
          <p:cNvPr id="8" name="Text Placeholder 9"/>
          <p:cNvSpPr>
            <a:spLocks noGrp="1"/>
          </p:cNvSpPr>
          <p:nvPr>
            <p:ph type="body" sz="quarter" idx="32" hasCustomPrompt="1"/>
          </p:nvPr>
        </p:nvSpPr>
        <p:spPr>
          <a:xfrm>
            <a:off x="548640" y="4654476"/>
            <a:ext cx="2379911"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Practice</a:t>
            </a:r>
          </a:p>
        </p:txBody>
      </p:sp>
      <p:sp>
        <p:nvSpPr>
          <p:cNvPr id="18" name="Text Placeholder 9"/>
          <p:cNvSpPr>
            <a:spLocks noGrp="1"/>
          </p:cNvSpPr>
          <p:nvPr>
            <p:ph type="body" sz="quarter" idx="34" hasCustomPrompt="1"/>
          </p:nvPr>
        </p:nvSpPr>
        <p:spPr>
          <a:xfrm>
            <a:off x="3420350" y="3989383"/>
            <a:ext cx="2379911"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a:t>First Last</a:t>
            </a:r>
          </a:p>
        </p:txBody>
      </p:sp>
      <p:sp>
        <p:nvSpPr>
          <p:cNvPr id="19" name="Text Placeholder 9"/>
          <p:cNvSpPr>
            <a:spLocks noGrp="1"/>
          </p:cNvSpPr>
          <p:nvPr>
            <p:ph type="body" sz="quarter" idx="35" hasCustomPrompt="1"/>
          </p:nvPr>
        </p:nvSpPr>
        <p:spPr>
          <a:xfrm>
            <a:off x="3420350" y="4360008"/>
            <a:ext cx="2379911"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a:t>Position, City</a:t>
            </a:r>
          </a:p>
        </p:txBody>
      </p:sp>
      <p:sp>
        <p:nvSpPr>
          <p:cNvPr id="20" name="Text Placeholder 9"/>
          <p:cNvSpPr>
            <a:spLocks noGrp="1"/>
          </p:cNvSpPr>
          <p:nvPr>
            <p:ph type="body" sz="quarter" idx="36" hasCustomPrompt="1"/>
          </p:nvPr>
        </p:nvSpPr>
        <p:spPr>
          <a:xfrm>
            <a:off x="3420350" y="4676706"/>
            <a:ext cx="2379911"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Practice</a:t>
            </a:r>
          </a:p>
        </p:txBody>
      </p:sp>
      <p:sp>
        <p:nvSpPr>
          <p:cNvPr id="25" name="Picture Placeholder 3"/>
          <p:cNvSpPr>
            <a:spLocks noGrp="1"/>
          </p:cNvSpPr>
          <p:nvPr>
            <p:ph type="pic" sz="quarter" idx="37"/>
          </p:nvPr>
        </p:nvSpPr>
        <p:spPr>
          <a:xfrm>
            <a:off x="3420350" y="1361787"/>
            <a:ext cx="2379911" cy="2379911"/>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9" name="Title 8"/>
          <p:cNvSpPr>
            <a:spLocks noGrp="1"/>
          </p:cNvSpPr>
          <p:nvPr>
            <p:ph type="title"/>
          </p:nvPr>
        </p:nvSpPr>
        <p:spPr/>
        <p:txBody>
          <a:bodyPr/>
          <a:lstStyle/>
          <a:p>
            <a:r>
              <a:rPr lang="en-US"/>
              <a:t>Click to edit Master title style</a:t>
            </a:r>
          </a:p>
        </p:txBody>
      </p:sp>
      <p:sp>
        <p:nvSpPr>
          <p:cNvPr id="13" name="Text Placeholder 9"/>
          <p:cNvSpPr>
            <a:spLocks noGrp="1"/>
          </p:cNvSpPr>
          <p:nvPr>
            <p:ph type="body" sz="quarter" idx="38" hasCustomPrompt="1"/>
          </p:nvPr>
        </p:nvSpPr>
        <p:spPr>
          <a:xfrm>
            <a:off x="548640" y="5002539"/>
            <a:ext cx="2379911"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a:t>XXX.XXX.XXXX</a:t>
            </a:r>
            <a:endParaRPr lang="en-US" dirty="0"/>
          </a:p>
        </p:txBody>
      </p:sp>
      <p:sp>
        <p:nvSpPr>
          <p:cNvPr id="14" name="Text Placeholder 9"/>
          <p:cNvSpPr>
            <a:spLocks noGrp="1"/>
          </p:cNvSpPr>
          <p:nvPr>
            <p:ph type="body" sz="quarter" idx="39" hasCustomPrompt="1"/>
          </p:nvPr>
        </p:nvSpPr>
        <p:spPr>
          <a:xfrm>
            <a:off x="3420350" y="5010112"/>
            <a:ext cx="2379911"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a:t>XXX.XXX.XXXX</a:t>
            </a:r>
            <a:endParaRPr lang="en-US" dirty="0"/>
          </a:p>
        </p:txBody>
      </p:sp>
      <p:sp>
        <p:nvSpPr>
          <p:cNvPr id="15" name="Text Placeholder 9"/>
          <p:cNvSpPr>
            <a:spLocks noGrp="1"/>
          </p:cNvSpPr>
          <p:nvPr>
            <p:ph type="body" sz="quarter" idx="40" hasCustomPrompt="1"/>
          </p:nvPr>
        </p:nvSpPr>
        <p:spPr>
          <a:xfrm>
            <a:off x="548640" y="5368944"/>
            <a:ext cx="2379911"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email@jw.com</a:t>
            </a:r>
          </a:p>
        </p:txBody>
      </p:sp>
      <p:sp>
        <p:nvSpPr>
          <p:cNvPr id="16" name="Text Placeholder 9"/>
          <p:cNvSpPr>
            <a:spLocks noGrp="1"/>
          </p:cNvSpPr>
          <p:nvPr>
            <p:ph type="body" sz="quarter" idx="41" hasCustomPrompt="1"/>
          </p:nvPr>
        </p:nvSpPr>
        <p:spPr>
          <a:xfrm>
            <a:off x="3420350" y="5376517"/>
            <a:ext cx="2379911"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email@jw.com</a:t>
            </a:r>
          </a:p>
        </p:txBody>
      </p:sp>
      <p:sp>
        <p:nvSpPr>
          <p:cNvPr id="17" name="Text Placeholder 9"/>
          <p:cNvSpPr>
            <a:spLocks noGrp="1"/>
          </p:cNvSpPr>
          <p:nvPr>
            <p:ph type="body" sz="quarter" idx="42" hasCustomPrompt="1"/>
          </p:nvPr>
        </p:nvSpPr>
        <p:spPr>
          <a:xfrm>
            <a:off x="6292060" y="3989383"/>
            <a:ext cx="2394740" cy="399404"/>
          </a:xfrm>
          <a:prstGeom prst="rect">
            <a:avLst/>
          </a:prstGeom>
        </p:spPr>
        <p:txBody>
          <a:bodyPr>
            <a:noAutofit/>
          </a:bodyPr>
          <a:lstStyle>
            <a:lvl1pPr marL="0" indent="0" algn="ctr">
              <a:buNone/>
              <a:defRPr sz="2400" b="1">
                <a:solidFill>
                  <a:srgbClr val="005091"/>
                </a:solidFill>
                <a:latin typeface="+mn-lt"/>
              </a:defRPr>
            </a:lvl1pPr>
          </a:lstStyle>
          <a:p>
            <a:pPr lvl="0"/>
            <a:r>
              <a:rPr lang="en-US" dirty="0"/>
              <a:t>First Last</a:t>
            </a:r>
          </a:p>
        </p:txBody>
      </p:sp>
      <p:sp>
        <p:nvSpPr>
          <p:cNvPr id="21" name="Text Placeholder 9"/>
          <p:cNvSpPr>
            <a:spLocks noGrp="1"/>
          </p:cNvSpPr>
          <p:nvPr>
            <p:ph type="body" sz="quarter" idx="43" hasCustomPrompt="1"/>
          </p:nvPr>
        </p:nvSpPr>
        <p:spPr>
          <a:xfrm>
            <a:off x="6292060" y="4360008"/>
            <a:ext cx="2394740" cy="399404"/>
          </a:xfrm>
          <a:prstGeom prst="rect">
            <a:avLst/>
          </a:prstGeom>
        </p:spPr>
        <p:txBody>
          <a:bodyPr>
            <a:normAutofit/>
          </a:bodyPr>
          <a:lstStyle>
            <a:lvl1pPr marL="0" indent="0" algn="ctr">
              <a:buNone/>
              <a:defRPr sz="2000" b="0" i="1">
                <a:solidFill>
                  <a:srgbClr val="333333"/>
                </a:solidFill>
                <a:latin typeface="+mn-lt"/>
              </a:defRPr>
            </a:lvl1pPr>
          </a:lstStyle>
          <a:p>
            <a:pPr lvl="0"/>
            <a:r>
              <a:rPr lang="en-US" dirty="0"/>
              <a:t>Position, City</a:t>
            </a:r>
          </a:p>
        </p:txBody>
      </p:sp>
      <p:sp>
        <p:nvSpPr>
          <p:cNvPr id="22" name="Text Placeholder 9"/>
          <p:cNvSpPr>
            <a:spLocks noGrp="1"/>
          </p:cNvSpPr>
          <p:nvPr>
            <p:ph type="body" sz="quarter" idx="44" hasCustomPrompt="1"/>
          </p:nvPr>
        </p:nvSpPr>
        <p:spPr>
          <a:xfrm>
            <a:off x="6292060" y="4676706"/>
            <a:ext cx="2394740" cy="399404"/>
          </a:xfrm>
          <a:prstGeom prst="rect">
            <a:avLst/>
          </a:prstGeom>
        </p:spPr>
        <p:txBody>
          <a:bodyPr>
            <a:normAutofit/>
          </a:bodyPr>
          <a:lstStyle>
            <a:lvl1pPr marL="0" indent="0" algn="ctr">
              <a:buNone/>
              <a:defRPr lang="en-US" sz="2000" b="0" i="1"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Practice</a:t>
            </a:r>
          </a:p>
        </p:txBody>
      </p:sp>
      <p:sp>
        <p:nvSpPr>
          <p:cNvPr id="23" name="Picture Placeholder 3"/>
          <p:cNvSpPr>
            <a:spLocks noGrp="1"/>
          </p:cNvSpPr>
          <p:nvPr>
            <p:ph type="pic" sz="quarter" idx="45"/>
          </p:nvPr>
        </p:nvSpPr>
        <p:spPr>
          <a:xfrm>
            <a:off x="6292060" y="1361787"/>
            <a:ext cx="2379911" cy="2379911"/>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24" name="Text Placeholder 9"/>
          <p:cNvSpPr>
            <a:spLocks noGrp="1"/>
          </p:cNvSpPr>
          <p:nvPr>
            <p:ph type="body" sz="quarter" idx="46" hasCustomPrompt="1"/>
          </p:nvPr>
        </p:nvSpPr>
        <p:spPr>
          <a:xfrm>
            <a:off x="6292060" y="5010112"/>
            <a:ext cx="239474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err="1"/>
              <a:t>XXX.XXX.XXXX</a:t>
            </a:r>
            <a:endParaRPr lang="en-US" dirty="0"/>
          </a:p>
        </p:txBody>
      </p:sp>
      <p:sp>
        <p:nvSpPr>
          <p:cNvPr id="26" name="Text Placeholder 9"/>
          <p:cNvSpPr>
            <a:spLocks noGrp="1"/>
          </p:cNvSpPr>
          <p:nvPr>
            <p:ph type="body" sz="quarter" idx="47" hasCustomPrompt="1"/>
          </p:nvPr>
        </p:nvSpPr>
        <p:spPr>
          <a:xfrm>
            <a:off x="6292060" y="5376517"/>
            <a:ext cx="2394740" cy="399404"/>
          </a:xfrm>
          <a:prstGeom prst="rect">
            <a:avLst/>
          </a:prstGeom>
        </p:spPr>
        <p:txBody>
          <a:bodyPr>
            <a:normAutofit/>
          </a:bodyPr>
          <a:lstStyle>
            <a:lvl1pPr marL="0" indent="0" algn="ctr">
              <a:buNone/>
              <a:defRPr lang="en-US" sz="2000" b="0" i="0" kern="1200" dirty="0">
                <a:solidFill>
                  <a:srgbClr val="333333"/>
                </a:solidFill>
                <a:latin typeface="+mn-lt"/>
                <a:ea typeface="+mn-ea"/>
                <a:cs typeface="+mn-cs"/>
              </a:defRPr>
            </a:lvl1pPr>
          </a:lstStyle>
          <a:p>
            <a:pPr marL="0" lvl="0" indent="0" algn="ctr" defTabSz="1036015" rtl="0" eaLnBrk="1" latinLnBrk="0" hangingPunct="1">
              <a:lnSpc>
                <a:spcPct val="90000"/>
              </a:lnSpc>
              <a:spcBef>
                <a:spcPts val="1133"/>
              </a:spcBef>
              <a:buClr>
                <a:srgbClr val="005091"/>
              </a:buClr>
              <a:buFont typeface="Arial" panose="020B0604020202020204" pitchFamily="34" charset="0"/>
              <a:buNone/>
            </a:pPr>
            <a:r>
              <a:rPr lang="en-US" dirty="0"/>
              <a:t>email@jw.com</a:t>
            </a:r>
          </a:p>
        </p:txBody>
      </p:sp>
    </p:spTree>
    <p:extLst>
      <p:ext uri="{BB962C8B-B14F-4D97-AF65-F5344CB8AC3E}">
        <p14:creationId xmlns:p14="http://schemas.microsoft.com/office/powerpoint/2010/main" val="257224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eople Slide (4)">
    <p:spTree>
      <p:nvGrpSpPr>
        <p:cNvPr id="1" name=""/>
        <p:cNvGrpSpPr/>
        <p:nvPr/>
      </p:nvGrpSpPr>
      <p:grpSpPr>
        <a:xfrm>
          <a:off x="0" y="0"/>
          <a:ext cx="0" cy="0"/>
          <a:chOff x="0" y="0"/>
          <a:chExt cx="0" cy="0"/>
        </a:xfrm>
      </p:grpSpPr>
      <p:sp>
        <p:nvSpPr>
          <p:cNvPr id="25" name="Text Box 5"/>
          <p:cNvSpPr txBox="1"/>
          <p:nvPr/>
        </p:nvSpPr>
        <p:spPr>
          <a:xfrm>
            <a:off x="558110" y="1249629"/>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114301"/>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0ACB804-B52A-4C67-BEB9-CA03D2D242B2}" type="datetime4">
              <a:rPr lang="en-US" smtClean="0"/>
              <a:t>September 17, 2025</a:t>
            </a:fld>
            <a:endParaRPr lang="en-US" dirty="0"/>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5" name="Picture Placeholder 3"/>
          <p:cNvSpPr>
            <a:spLocks noGrp="1"/>
          </p:cNvSpPr>
          <p:nvPr>
            <p:ph type="pic" sz="quarter" idx="29" hasCustomPrompt="1"/>
          </p:nvPr>
        </p:nvSpPr>
        <p:spPr>
          <a:xfrm>
            <a:off x="662529" y="1386190"/>
            <a:ext cx="1648185" cy="1590820"/>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17" name="Text Placeholder 9"/>
          <p:cNvSpPr>
            <a:spLocks noGrp="1"/>
          </p:cNvSpPr>
          <p:nvPr>
            <p:ph type="body" sz="quarter" idx="42" hasCustomPrompt="1"/>
          </p:nvPr>
        </p:nvSpPr>
        <p:spPr>
          <a:xfrm>
            <a:off x="576657" y="4437693"/>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a:t>Position, City</a:t>
            </a:r>
          </a:p>
        </p:txBody>
      </p:sp>
      <p:sp>
        <p:nvSpPr>
          <p:cNvPr id="21" name="Text Placeholder 9"/>
          <p:cNvSpPr>
            <a:spLocks noGrp="1"/>
          </p:cNvSpPr>
          <p:nvPr>
            <p:ph type="body" sz="quarter" idx="43" hasCustomPrompt="1"/>
          </p:nvPr>
        </p:nvSpPr>
        <p:spPr>
          <a:xfrm>
            <a:off x="576657" y="4754391"/>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a:t>XXX.XXX.XXXX</a:t>
            </a:r>
            <a:endParaRPr lang="en-US" dirty="0"/>
          </a:p>
        </p:txBody>
      </p:sp>
      <p:sp>
        <p:nvSpPr>
          <p:cNvPr id="22" name="Text Placeholder 9"/>
          <p:cNvSpPr>
            <a:spLocks noGrp="1"/>
          </p:cNvSpPr>
          <p:nvPr>
            <p:ph type="body" sz="quarter" idx="44" hasCustomPrompt="1"/>
          </p:nvPr>
        </p:nvSpPr>
        <p:spPr>
          <a:xfrm>
            <a:off x="576657" y="5079735"/>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a:t>email@jw.com</a:t>
            </a:r>
          </a:p>
        </p:txBody>
      </p:sp>
      <p:sp>
        <p:nvSpPr>
          <p:cNvPr id="33" name="Text Placeholder 32"/>
          <p:cNvSpPr>
            <a:spLocks noGrp="1"/>
          </p:cNvSpPr>
          <p:nvPr>
            <p:ph type="body" sz="quarter" idx="50" hasCustomPrompt="1"/>
          </p:nvPr>
        </p:nvSpPr>
        <p:spPr>
          <a:xfrm>
            <a:off x="558110" y="3117735"/>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a:t>Practice Group</a:t>
            </a:r>
          </a:p>
        </p:txBody>
      </p:sp>
      <p:sp>
        <p:nvSpPr>
          <p:cNvPr id="35" name="Text Placeholder 34"/>
          <p:cNvSpPr>
            <a:spLocks noGrp="1"/>
          </p:cNvSpPr>
          <p:nvPr>
            <p:ph type="body" sz="quarter" idx="51" hasCustomPrompt="1"/>
          </p:nvPr>
        </p:nvSpPr>
        <p:spPr>
          <a:xfrm>
            <a:off x="558110" y="3722713"/>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a:t>First Last</a:t>
            </a:r>
          </a:p>
        </p:txBody>
      </p:sp>
      <p:sp>
        <p:nvSpPr>
          <p:cNvPr id="61" name="Text Placeholder 60"/>
          <p:cNvSpPr>
            <a:spLocks noGrp="1"/>
          </p:cNvSpPr>
          <p:nvPr>
            <p:ph type="body" sz="quarter" idx="70" hasCustomPrompt="1"/>
          </p:nvPr>
        </p:nvSpPr>
        <p:spPr>
          <a:xfrm>
            <a:off x="558110" y="5665498"/>
            <a:ext cx="8128690" cy="563563"/>
          </a:xfrm>
          <a:solidFill>
            <a:srgbClr val="005091"/>
          </a:solidFill>
        </p:spPr>
        <p:txBody>
          <a:bodyPr anchor="ctr">
            <a:normAutofit/>
          </a:bodyPr>
          <a:lstStyle>
            <a:lvl1pPr marL="0" indent="0">
              <a:buNone/>
              <a:defRPr sz="1400" baseline="0">
                <a:solidFill>
                  <a:schemeClr val="bg1"/>
                </a:solidFill>
              </a:defRPr>
            </a:lvl1pPr>
          </a:lstStyle>
          <a:p>
            <a:pPr lvl="0"/>
            <a:r>
              <a:rPr lang="en-US" dirty="0"/>
              <a:t>Click to add text describing this group of individuals and their role, or click this box to delete it from the slide.</a:t>
            </a:r>
          </a:p>
        </p:txBody>
      </p:sp>
      <p:sp>
        <p:nvSpPr>
          <p:cNvPr id="64" name="Text Box 5"/>
          <p:cNvSpPr txBox="1"/>
          <p:nvPr/>
        </p:nvSpPr>
        <p:spPr>
          <a:xfrm>
            <a:off x="2625807" y="1249629"/>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5" name="Text Box 5"/>
          <p:cNvSpPr txBox="1"/>
          <p:nvPr/>
        </p:nvSpPr>
        <p:spPr>
          <a:xfrm>
            <a:off x="4693504" y="1249629"/>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6" name="Text Box 5"/>
          <p:cNvSpPr txBox="1"/>
          <p:nvPr/>
        </p:nvSpPr>
        <p:spPr>
          <a:xfrm>
            <a:off x="6761201" y="1249629"/>
            <a:ext cx="1925598"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 name="Picture Placeholder 3"/>
          <p:cNvSpPr>
            <a:spLocks noGrp="1"/>
          </p:cNvSpPr>
          <p:nvPr>
            <p:ph type="pic" sz="quarter" idx="71" hasCustomPrompt="1"/>
          </p:nvPr>
        </p:nvSpPr>
        <p:spPr>
          <a:xfrm>
            <a:off x="2724646" y="1386190"/>
            <a:ext cx="1648185" cy="1590820"/>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68" name="Text Placeholder 9"/>
          <p:cNvSpPr>
            <a:spLocks noGrp="1"/>
          </p:cNvSpPr>
          <p:nvPr>
            <p:ph type="body" sz="quarter" idx="72" hasCustomPrompt="1"/>
          </p:nvPr>
        </p:nvSpPr>
        <p:spPr>
          <a:xfrm>
            <a:off x="2638774" y="4437693"/>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a:t>Position, City</a:t>
            </a:r>
          </a:p>
        </p:txBody>
      </p:sp>
      <p:sp>
        <p:nvSpPr>
          <p:cNvPr id="69" name="Text Placeholder 9"/>
          <p:cNvSpPr>
            <a:spLocks noGrp="1"/>
          </p:cNvSpPr>
          <p:nvPr>
            <p:ph type="body" sz="quarter" idx="73" hasCustomPrompt="1"/>
          </p:nvPr>
        </p:nvSpPr>
        <p:spPr>
          <a:xfrm>
            <a:off x="2638774" y="4754391"/>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a:t>XXX.XXX.XXXX</a:t>
            </a:r>
            <a:endParaRPr lang="en-US" dirty="0"/>
          </a:p>
        </p:txBody>
      </p:sp>
      <p:sp>
        <p:nvSpPr>
          <p:cNvPr id="70" name="Text Placeholder 9"/>
          <p:cNvSpPr>
            <a:spLocks noGrp="1"/>
          </p:cNvSpPr>
          <p:nvPr>
            <p:ph type="body" sz="quarter" idx="74" hasCustomPrompt="1"/>
          </p:nvPr>
        </p:nvSpPr>
        <p:spPr>
          <a:xfrm>
            <a:off x="2638774" y="5079735"/>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a:t>email@jw.com</a:t>
            </a:r>
          </a:p>
        </p:txBody>
      </p:sp>
      <p:sp>
        <p:nvSpPr>
          <p:cNvPr id="71" name="Text Placeholder 32"/>
          <p:cNvSpPr>
            <a:spLocks noGrp="1"/>
          </p:cNvSpPr>
          <p:nvPr>
            <p:ph type="body" sz="quarter" idx="75" hasCustomPrompt="1"/>
          </p:nvPr>
        </p:nvSpPr>
        <p:spPr>
          <a:xfrm>
            <a:off x="2620227" y="3117735"/>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a:t>Practice Group</a:t>
            </a:r>
          </a:p>
        </p:txBody>
      </p:sp>
      <p:sp>
        <p:nvSpPr>
          <p:cNvPr id="72" name="Text Placeholder 34"/>
          <p:cNvSpPr>
            <a:spLocks noGrp="1"/>
          </p:cNvSpPr>
          <p:nvPr>
            <p:ph type="body" sz="quarter" idx="76" hasCustomPrompt="1"/>
          </p:nvPr>
        </p:nvSpPr>
        <p:spPr>
          <a:xfrm>
            <a:off x="2620227" y="3722713"/>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a:t>First Last</a:t>
            </a:r>
          </a:p>
        </p:txBody>
      </p:sp>
      <p:sp>
        <p:nvSpPr>
          <p:cNvPr id="73" name="Picture Placeholder 3"/>
          <p:cNvSpPr>
            <a:spLocks noGrp="1"/>
          </p:cNvSpPr>
          <p:nvPr>
            <p:ph type="pic" sz="quarter" idx="77" hasCustomPrompt="1"/>
          </p:nvPr>
        </p:nvSpPr>
        <p:spPr>
          <a:xfrm>
            <a:off x="4804091" y="1386190"/>
            <a:ext cx="1648185" cy="1590820"/>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74" name="Text Placeholder 9"/>
          <p:cNvSpPr>
            <a:spLocks noGrp="1"/>
          </p:cNvSpPr>
          <p:nvPr>
            <p:ph type="body" sz="quarter" idx="78" hasCustomPrompt="1"/>
          </p:nvPr>
        </p:nvSpPr>
        <p:spPr>
          <a:xfrm>
            <a:off x="4718219" y="4437693"/>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a:t>Position, City</a:t>
            </a:r>
          </a:p>
        </p:txBody>
      </p:sp>
      <p:sp>
        <p:nvSpPr>
          <p:cNvPr id="75" name="Text Placeholder 9"/>
          <p:cNvSpPr>
            <a:spLocks noGrp="1"/>
          </p:cNvSpPr>
          <p:nvPr>
            <p:ph type="body" sz="quarter" idx="79" hasCustomPrompt="1"/>
          </p:nvPr>
        </p:nvSpPr>
        <p:spPr>
          <a:xfrm>
            <a:off x="4718219" y="4754391"/>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a:t>XXX.XXX.XXXX</a:t>
            </a:r>
            <a:endParaRPr lang="en-US" dirty="0"/>
          </a:p>
        </p:txBody>
      </p:sp>
      <p:sp>
        <p:nvSpPr>
          <p:cNvPr id="76" name="Text Placeholder 9"/>
          <p:cNvSpPr>
            <a:spLocks noGrp="1"/>
          </p:cNvSpPr>
          <p:nvPr>
            <p:ph type="body" sz="quarter" idx="80" hasCustomPrompt="1"/>
          </p:nvPr>
        </p:nvSpPr>
        <p:spPr>
          <a:xfrm>
            <a:off x="4718219" y="5079735"/>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a:t>email@jw.com</a:t>
            </a:r>
          </a:p>
        </p:txBody>
      </p:sp>
      <p:sp>
        <p:nvSpPr>
          <p:cNvPr id="105" name="Text Placeholder 32"/>
          <p:cNvSpPr>
            <a:spLocks noGrp="1"/>
          </p:cNvSpPr>
          <p:nvPr>
            <p:ph type="body" sz="quarter" idx="81" hasCustomPrompt="1"/>
          </p:nvPr>
        </p:nvSpPr>
        <p:spPr>
          <a:xfrm>
            <a:off x="4699672" y="3117735"/>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a:t>Practice Group</a:t>
            </a:r>
          </a:p>
        </p:txBody>
      </p:sp>
      <p:sp>
        <p:nvSpPr>
          <p:cNvPr id="106" name="Text Placeholder 34"/>
          <p:cNvSpPr>
            <a:spLocks noGrp="1"/>
          </p:cNvSpPr>
          <p:nvPr>
            <p:ph type="body" sz="quarter" idx="82" hasCustomPrompt="1"/>
          </p:nvPr>
        </p:nvSpPr>
        <p:spPr>
          <a:xfrm>
            <a:off x="4699672" y="3722713"/>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a:t>First Last</a:t>
            </a:r>
          </a:p>
        </p:txBody>
      </p:sp>
      <p:sp>
        <p:nvSpPr>
          <p:cNvPr id="107" name="Picture Placeholder 3"/>
          <p:cNvSpPr>
            <a:spLocks noGrp="1"/>
          </p:cNvSpPr>
          <p:nvPr>
            <p:ph type="pic" sz="quarter" idx="83" hasCustomPrompt="1"/>
          </p:nvPr>
        </p:nvSpPr>
        <p:spPr>
          <a:xfrm>
            <a:off x="6859452" y="1386190"/>
            <a:ext cx="1648185" cy="1590820"/>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108" name="Text Placeholder 9"/>
          <p:cNvSpPr>
            <a:spLocks noGrp="1"/>
          </p:cNvSpPr>
          <p:nvPr>
            <p:ph type="body" sz="quarter" idx="84" hasCustomPrompt="1"/>
          </p:nvPr>
        </p:nvSpPr>
        <p:spPr>
          <a:xfrm>
            <a:off x="6773580" y="4437693"/>
            <a:ext cx="1902080" cy="399404"/>
          </a:xfrm>
          <a:prstGeom prst="rect">
            <a:avLst/>
          </a:prstGeom>
        </p:spPr>
        <p:txBody>
          <a:bodyPr>
            <a:normAutofit/>
          </a:bodyPr>
          <a:lstStyle>
            <a:lvl1pPr marL="0" indent="0" algn="ctr">
              <a:buNone/>
              <a:defRPr sz="1400" b="0" i="1">
                <a:solidFill>
                  <a:schemeClr val="tx1"/>
                </a:solidFill>
                <a:latin typeface="+mn-lt"/>
              </a:defRPr>
            </a:lvl1pPr>
          </a:lstStyle>
          <a:p>
            <a:pPr lvl="0"/>
            <a:r>
              <a:rPr lang="en-US" dirty="0"/>
              <a:t>Position, City</a:t>
            </a:r>
          </a:p>
        </p:txBody>
      </p:sp>
      <p:sp>
        <p:nvSpPr>
          <p:cNvPr id="109" name="Text Placeholder 9"/>
          <p:cNvSpPr>
            <a:spLocks noGrp="1"/>
          </p:cNvSpPr>
          <p:nvPr>
            <p:ph type="body" sz="quarter" idx="85" hasCustomPrompt="1"/>
          </p:nvPr>
        </p:nvSpPr>
        <p:spPr>
          <a:xfrm>
            <a:off x="6773580" y="4754391"/>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err="1"/>
              <a:t>XXX.XXX.XXXX</a:t>
            </a:r>
            <a:endParaRPr lang="en-US" dirty="0"/>
          </a:p>
        </p:txBody>
      </p:sp>
      <p:sp>
        <p:nvSpPr>
          <p:cNvPr id="110" name="Text Placeholder 9"/>
          <p:cNvSpPr>
            <a:spLocks noGrp="1"/>
          </p:cNvSpPr>
          <p:nvPr>
            <p:ph type="body" sz="quarter" idx="86" hasCustomPrompt="1"/>
          </p:nvPr>
        </p:nvSpPr>
        <p:spPr>
          <a:xfrm>
            <a:off x="6773580" y="5079735"/>
            <a:ext cx="1902080" cy="399404"/>
          </a:xfrm>
          <a:prstGeom prst="rect">
            <a:avLst/>
          </a:prstGeom>
        </p:spPr>
        <p:txBody>
          <a:bodyPr>
            <a:normAutofit/>
          </a:bodyPr>
          <a:lstStyle>
            <a:lvl1pPr marL="0" indent="0" algn="ctr">
              <a:buNone/>
              <a:defRPr sz="1400" b="0" i="0">
                <a:solidFill>
                  <a:schemeClr val="tx1"/>
                </a:solidFill>
                <a:latin typeface="+mn-lt"/>
              </a:defRPr>
            </a:lvl1pPr>
          </a:lstStyle>
          <a:p>
            <a:pPr lvl="0"/>
            <a:r>
              <a:rPr lang="en-US" dirty="0"/>
              <a:t>email@jw.com</a:t>
            </a:r>
          </a:p>
        </p:txBody>
      </p:sp>
      <p:sp>
        <p:nvSpPr>
          <p:cNvPr id="111" name="Text Placeholder 32"/>
          <p:cNvSpPr>
            <a:spLocks noGrp="1"/>
          </p:cNvSpPr>
          <p:nvPr>
            <p:ph type="body" sz="quarter" idx="87" hasCustomPrompt="1"/>
          </p:nvPr>
        </p:nvSpPr>
        <p:spPr>
          <a:xfrm>
            <a:off x="6755033" y="3117735"/>
            <a:ext cx="1925598" cy="420687"/>
          </a:xfrm>
        </p:spPr>
        <p:txBody>
          <a:bodyPr>
            <a:normAutofit/>
          </a:bodyPr>
          <a:lstStyle>
            <a:lvl1pPr marL="0" indent="0" algn="ctr">
              <a:buNone/>
              <a:defRPr lang="en-US" sz="1600" b="1" kern="1200" dirty="0">
                <a:solidFill>
                  <a:srgbClr val="005091"/>
                </a:solidFill>
                <a:latin typeface="+mn-lt"/>
                <a:ea typeface="+mn-ea"/>
                <a:cs typeface="+mn-cs"/>
              </a:defRPr>
            </a:lvl1pPr>
          </a:lstStyle>
          <a:p>
            <a:pPr lvl="0"/>
            <a:r>
              <a:rPr lang="en-US" dirty="0"/>
              <a:t>Practice Group</a:t>
            </a:r>
          </a:p>
        </p:txBody>
      </p:sp>
      <p:sp>
        <p:nvSpPr>
          <p:cNvPr id="112" name="Text Placeholder 34"/>
          <p:cNvSpPr>
            <a:spLocks noGrp="1"/>
          </p:cNvSpPr>
          <p:nvPr>
            <p:ph type="body" sz="quarter" idx="88" hasCustomPrompt="1"/>
          </p:nvPr>
        </p:nvSpPr>
        <p:spPr>
          <a:xfrm>
            <a:off x="6755033" y="3722713"/>
            <a:ext cx="1925598" cy="472342"/>
          </a:xfrm>
        </p:spPr>
        <p:txBody>
          <a:bodyPr>
            <a:noAutofit/>
          </a:bodyPr>
          <a:lstStyle>
            <a:lvl1pPr marL="0" indent="0" algn="ctr">
              <a:buNone/>
              <a:defRPr lang="en-US" sz="1800" b="1" kern="1200" dirty="0">
                <a:solidFill>
                  <a:srgbClr val="005091"/>
                </a:solidFill>
                <a:latin typeface="+mn-lt"/>
                <a:ea typeface="+mn-ea"/>
                <a:cs typeface="+mn-cs"/>
              </a:defRPr>
            </a:lvl1pPr>
          </a:lstStyle>
          <a:p>
            <a:pPr lvl="0"/>
            <a:r>
              <a:rPr lang="en-US" dirty="0"/>
              <a:t>First Last</a:t>
            </a:r>
          </a:p>
        </p:txBody>
      </p:sp>
    </p:spTree>
    <p:extLst>
      <p:ext uri="{BB962C8B-B14F-4D97-AF65-F5344CB8AC3E}">
        <p14:creationId xmlns:p14="http://schemas.microsoft.com/office/powerpoint/2010/main" val="240689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eople Slide (5)">
    <p:spTree>
      <p:nvGrpSpPr>
        <p:cNvPr id="1" name=""/>
        <p:cNvGrpSpPr/>
        <p:nvPr/>
      </p:nvGrpSpPr>
      <p:grpSpPr>
        <a:xfrm>
          <a:off x="0" y="0"/>
          <a:ext cx="0" cy="0"/>
          <a:chOff x="0" y="0"/>
          <a:chExt cx="0" cy="0"/>
        </a:xfrm>
      </p:grpSpPr>
      <p:sp>
        <p:nvSpPr>
          <p:cNvPr id="25" name="Text Box 5"/>
          <p:cNvSpPr txBox="1"/>
          <p:nvPr/>
        </p:nvSpPr>
        <p:spPr>
          <a:xfrm>
            <a:off x="558110" y="1249629"/>
            <a:ext cx="1518557"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114301"/>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0ACB804-B52A-4C67-BEB9-CA03D2D242B2}" type="datetime4">
              <a:rPr lang="en-US" smtClean="0"/>
              <a:t>September 17, 2025</a:t>
            </a:fld>
            <a:endParaRPr lang="en-US" dirty="0"/>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5" name="Picture Placeholder 3"/>
          <p:cNvSpPr>
            <a:spLocks noGrp="1"/>
          </p:cNvSpPr>
          <p:nvPr>
            <p:ph type="pic" sz="quarter" idx="29" hasCustomPrompt="1"/>
          </p:nvPr>
        </p:nvSpPr>
        <p:spPr>
          <a:xfrm>
            <a:off x="662529" y="1361476"/>
            <a:ext cx="1289839" cy="1244946"/>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17" name="Text Placeholder 9"/>
          <p:cNvSpPr>
            <a:spLocks noGrp="1"/>
          </p:cNvSpPr>
          <p:nvPr>
            <p:ph type="body" sz="quarter" idx="42" hasCustomPrompt="1"/>
          </p:nvPr>
        </p:nvSpPr>
        <p:spPr>
          <a:xfrm>
            <a:off x="576657" y="4101267"/>
            <a:ext cx="1500010" cy="399404"/>
          </a:xfrm>
          <a:prstGeom prst="rect">
            <a:avLst/>
          </a:prstGeom>
        </p:spPr>
        <p:txBody>
          <a:bodyPr>
            <a:normAutofit/>
          </a:bodyPr>
          <a:lstStyle>
            <a:lvl1pPr marL="0" indent="0" algn="ctr">
              <a:buNone/>
              <a:defRPr sz="1200" b="0" i="1">
                <a:solidFill>
                  <a:schemeClr val="tx1"/>
                </a:solidFill>
                <a:latin typeface="+mn-lt"/>
              </a:defRPr>
            </a:lvl1pPr>
          </a:lstStyle>
          <a:p>
            <a:pPr lvl="0"/>
            <a:r>
              <a:rPr lang="en-US" dirty="0"/>
              <a:t>Position, City</a:t>
            </a:r>
          </a:p>
        </p:txBody>
      </p:sp>
      <p:sp>
        <p:nvSpPr>
          <p:cNvPr id="21" name="Text Placeholder 9"/>
          <p:cNvSpPr>
            <a:spLocks noGrp="1"/>
          </p:cNvSpPr>
          <p:nvPr>
            <p:ph type="body" sz="quarter" idx="43" hasCustomPrompt="1"/>
          </p:nvPr>
        </p:nvSpPr>
        <p:spPr>
          <a:xfrm>
            <a:off x="576657" y="4417965"/>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err="1"/>
              <a:t>XXX.XXX.XXXX</a:t>
            </a:r>
            <a:endParaRPr lang="en-US" dirty="0"/>
          </a:p>
        </p:txBody>
      </p:sp>
      <p:sp>
        <p:nvSpPr>
          <p:cNvPr id="22" name="Text Placeholder 9"/>
          <p:cNvSpPr>
            <a:spLocks noGrp="1"/>
          </p:cNvSpPr>
          <p:nvPr>
            <p:ph type="body" sz="quarter" idx="44" hasCustomPrompt="1"/>
          </p:nvPr>
        </p:nvSpPr>
        <p:spPr>
          <a:xfrm>
            <a:off x="576657" y="4743309"/>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a:t>email@jw.com</a:t>
            </a:r>
          </a:p>
        </p:txBody>
      </p:sp>
      <p:sp>
        <p:nvSpPr>
          <p:cNvPr id="33" name="Text Placeholder 32"/>
          <p:cNvSpPr>
            <a:spLocks noGrp="1"/>
          </p:cNvSpPr>
          <p:nvPr>
            <p:ph type="body" sz="quarter" idx="50" hasCustomPrompt="1"/>
          </p:nvPr>
        </p:nvSpPr>
        <p:spPr>
          <a:xfrm>
            <a:off x="558110" y="2771742"/>
            <a:ext cx="1518557" cy="420687"/>
          </a:xfrm>
        </p:spPr>
        <p:txBody>
          <a:bodyPr>
            <a:normAutofit/>
          </a:bodyPr>
          <a:lstStyle>
            <a:lvl1pPr marL="0" indent="0" algn="ctr">
              <a:buNone/>
              <a:defRPr lang="en-US" sz="1400" b="1" kern="1200" dirty="0">
                <a:solidFill>
                  <a:srgbClr val="005091"/>
                </a:solidFill>
                <a:latin typeface="+mn-lt"/>
                <a:ea typeface="+mn-ea"/>
                <a:cs typeface="+mn-cs"/>
              </a:defRPr>
            </a:lvl1pPr>
          </a:lstStyle>
          <a:p>
            <a:pPr lvl="0"/>
            <a:r>
              <a:rPr lang="en-US" dirty="0"/>
              <a:t>Practice Group</a:t>
            </a:r>
          </a:p>
        </p:txBody>
      </p:sp>
      <p:sp>
        <p:nvSpPr>
          <p:cNvPr id="35" name="Text Placeholder 34"/>
          <p:cNvSpPr>
            <a:spLocks noGrp="1"/>
          </p:cNvSpPr>
          <p:nvPr>
            <p:ph type="body" sz="quarter" idx="51" hasCustomPrompt="1"/>
          </p:nvPr>
        </p:nvSpPr>
        <p:spPr>
          <a:xfrm>
            <a:off x="558110" y="3386287"/>
            <a:ext cx="1518557" cy="334962"/>
          </a:xfrm>
        </p:spPr>
        <p:txBody>
          <a:bodyPr>
            <a:noAutofit/>
          </a:bodyPr>
          <a:lstStyle>
            <a:lvl1pPr marL="0" indent="0" algn="ctr">
              <a:buNone/>
              <a:defRPr lang="en-US" sz="1600" b="1" kern="1200" dirty="0">
                <a:solidFill>
                  <a:srgbClr val="005091"/>
                </a:solidFill>
                <a:latin typeface="+mn-lt"/>
                <a:ea typeface="+mn-ea"/>
                <a:cs typeface="+mn-cs"/>
              </a:defRPr>
            </a:lvl1pPr>
          </a:lstStyle>
          <a:p>
            <a:pPr lvl="0"/>
            <a:r>
              <a:rPr lang="en-US" dirty="0"/>
              <a:t>First Last</a:t>
            </a:r>
          </a:p>
        </p:txBody>
      </p:sp>
      <p:sp>
        <p:nvSpPr>
          <p:cNvPr id="61" name="Text Placeholder 60"/>
          <p:cNvSpPr>
            <a:spLocks noGrp="1"/>
          </p:cNvSpPr>
          <p:nvPr>
            <p:ph type="body" sz="quarter" idx="70" hasCustomPrompt="1"/>
          </p:nvPr>
        </p:nvSpPr>
        <p:spPr>
          <a:xfrm>
            <a:off x="558110" y="5665498"/>
            <a:ext cx="8128690" cy="563563"/>
          </a:xfrm>
          <a:solidFill>
            <a:srgbClr val="005091"/>
          </a:solidFill>
        </p:spPr>
        <p:txBody>
          <a:bodyPr anchor="ctr">
            <a:normAutofit/>
          </a:bodyPr>
          <a:lstStyle>
            <a:lvl1pPr marL="0" indent="0">
              <a:buNone/>
              <a:defRPr sz="1400" baseline="0">
                <a:solidFill>
                  <a:schemeClr val="bg1"/>
                </a:solidFill>
              </a:defRPr>
            </a:lvl1pPr>
          </a:lstStyle>
          <a:p>
            <a:pPr lvl="0"/>
            <a:r>
              <a:rPr lang="en-US" dirty="0"/>
              <a:t>Click to add text describing this group of individuals and their role, or click this box to delete it from the slide.</a:t>
            </a:r>
          </a:p>
        </p:txBody>
      </p:sp>
      <p:sp>
        <p:nvSpPr>
          <p:cNvPr id="77" name="Text Box 5"/>
          <p:cNvSpPr txBox="1"/>
          <p:nvPr/>
        </p:nvSpPr>
        <p:spPr>
          <a:xfrm>
            <a:off x="2214096" y="1249629"/>
            <a:ext cx="1518557"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8" name="Picture Placeholder 3"/>
          <p:cNvSpPr>
            <a:spLocks noGrp="1"/>
          </p:cNvSpPr>
          <p:nvPr>
            <p:ph type="pic" sz="quarter" idx="71" hasCustomPrompt="1"/>
          </p:nvPr>
        </p:nvSpPr>
        <p:spPr>
          <a:xfrm>
            <a:off x="2310219" y="1361476"/>
            <a:ext cx="1289839" cy="1244946"/>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79" name="Text Placeholder 9"/>
          <p:cNvSpPr>
            <a:spLocks noGrp="1"/>
          </p:cNvSpPr>
          <p:nvPr>
            <p:ph type="body" sz="quarter" idx="72" hasCustomPrompt="1"/>
          </p:nvPr>
        </p:nvSpPr>
        <p:spPr>
          <a:xfrm>
            <a:off x="2234469" y="4109976"/>
            <a:ext cx="1500010" cy="399404"/>
          </a:xfrm>
          <a:prstGeom prst="rect">
            <a:avLst/>
          </a:prstGeom>
        </p:spPr>
        <p:txBody>
          <a:bodyPr>
            <a:normAutofit/>
          </a:bodyPr>
          <a:lstStyle>
            <a:lvl1pPr marL="0" indent="0" algn="ctr">
              <a:buNone/>
              <a:defRPr sz="1200" b="0" i="1">
                <a:solidFill>
                  <a:schemeClr val="tx1"/>
                </a:solidFill>
                <a:latin typeface="+mn-lt"/>
              </a:defRPr>
            </a:lvl1pPr>
          </a:lstStyle>
          <a:p>
            <a:pPr lvl="0"/>
            <a:r>
              <a:rPr lang="en-US" dirty="0"/>
              <a:t>Position, City</a:t>
            </a:r>
          </a:p>
        </p:txBody>
      </p:sp>
      <p:sp>
        <p:nvSpPr>
          <p:cNvPr id="80" name="Text Placeholder 9"/>
          <p:cNvSpPr>
            <a:spLocks noGrp="1"/>
          </p:cNvSpPr>
          <p:nvPr>
            <p:ph type="body" sz="quarter" idx="73" hasCustomPrompt="1"/>
          </p:nvPr>
        </p:nvSpPr>
        <p:spPr>
          <a:xfrm>
            <a:off x="2234469" y="4426674"/>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err="1"/>
              <a:t>XXX.XXX.XXXX</a:t>
            </a:r>
            <a:endParaRPr lang="en-US" dirty="0"/>
          </a:p>
        </p:txBody>
      </p:sp>
      <p:sp>
        <p:nvSpPr>
          <p:cNvPr id="81" name="Text Placeholder 9"/>
          <p:cNvSpPr>
            <a:spLocks noGrp="1"/>
          </p:cNvSpPr>
          <p:nvPr>
            <p:ph type="body" sz="quarter" idx="74" hasCustomPrompt="1"/>
          </p:nvPr>
        </p:nvSpPr>
        <p:spPr>
          <a:xfrm>
            <a:off x="2234469" y="4752018"/>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a:t>email@jw.com</a:t>
            </a:r>
          </a:p>
        </p:txBody>
      </p:sp>
      <p:sp>
        <p:nvSpPr>
          <p:cNvPr id="82" name="Text Placeholder 32"/>
          <p:cNvSpPr>
            <a:spLocks noGrp="1"/>
          </p:cNvSpPr>
          <p:nvPr>
            <p:ph type="body" sz="quarter" idx="75" hasCustomPrompt="1"/>
          </p:nvPr>
        </p:nvSpPr>
        <p:spPr>
          <a:xfrm>
            <a:off x="2215922" y="2780451"/>
            <a:ext cx="1518557" cy="420687"/>
          </a:xfrm>
        </p:spPr>
        <p:txBody>
          <a:bodyPr>
            <a:normAutofit/>
          </a:bodyPr>
          <a:lstStyle>
            <a:lvl1pPr marL="0" indent="0" algn="ctr">
              <a:buNone/>
              <a:defRPr lang="en-US" sz="1400" b="1" kern="1200" dirty="0">
                <a:solidFill>
                  <a:srgbClr val="005091"/>
                </a:solidFill>
                <a:latin typeface="+mn-lt"/>
                <a:ea typeface="+mn-ea"/>
                <a:cs typeface="+mn-cs"/>
              </a:defRPr>
            </a:lvl1pPr>
          </a:lstStyle>
          <a:p>
            <a:pPr lvl="0"/>
            <a:r>
              <a:rPr lang="en-US" dirty="0"/>
              <a:t>Practice Group</a:t>
            </a:r>
          </a:p>
        </p:txBody>
      </p:sp>
      <p:sp>
        <p:nvSpPr>
          <p:cNvPr id="83" name="Text Placeholder 34"/>
          <p:cNvSpPr>
            <a:spLocks noGrp="1"/>
          </p:cNvSpPr>
          <p:nvPr>
            <p:ph type="body" sz="quarter" idx="76" hasCustomPrompt="1"/>
          </p:nvPr>
        </p:nvSpPr>
        <p:spPr>
          <a:xfrm>
            <a:off x="2215922" y="3394996"/>
            <a:ext cx="1518557" cy="334962"/>
          </a:xfrm>
        </p:spPr>
        <p:txBody>
          <a:bodyPr>
            <a:noAutofit/>
          </a:bodyPr>
          <a:lstStyle>
            <a:lvl1pPr marL="0" indent="0" algn="ctr">
              <a:buNone/>
              <a:defRPr lang="en-US" sz="1600" b="1" kern="1200" dirty="0">
                <a:solidFill>
                  <a:srgbClr val="005091"/>
                </a:solidFill>
                <a:latin typeface="+mn-lt"/>
                <a:ea typeface="+mn-ea"/>
                <a:cs typeface="+mn-cs"/>
              </a:defRPr>
            </a:lvl1pPr>
          </a:lstStyle>
          <a:p>
            <a:pPr lvl="0"/>
            <a:r>
              <a:rPr lang="en-US" dirty="0"/>
              <a:t>First Last</a:t>
            </a:r>
          </a:p>
        </p:txBody>
      </p:sp>
      <p:sp>
        <p:nvSpPr>
          <p:cNvPr id="84" name="Text Box 5"/>
          <p:cNvSpPr txBox="1"/>
          <p:nvPr/>
        </p:nvSpPr>
        <p:spPr>
          <a:xfrm>
            <a:off x="3870082" y="1249629"/>
            <a:ext cx="1518557"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5" name="Picture Placeholder 3"/>
          <p:cNvSpPr>
            <a:spLocks noGrp="1"/>
          </p:cNvSpPr>
          <p:nvPr>
            <p:ph type="pic" sz="quarter" idx="77" hasCustomPrompt="1"/>
          </p:nvPr>
        </p:nvSpPr>
        <p:spPr>
          <a:xfrm>
            <a:off x="3977171" y="1361476"/>
            <a:ext cx="1289839" cy="1244946"/>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86" name="Text Placeholder 9"/>
          <p:cNvSpPr>
            <a:spLocks noGrp="1"/>
          </p:cNvSpPr>
          <p:nvPr>
            <p:ph type="body" sz="quarter" idx="78" hasCustomPrompt="1"/>
          </p:nvPr>
        </p:nvSpPr>
        <p:spPr>
          <a:xfrm>
            <a:off x="3881768" y="4109976"/>
            <a:ext cx="1500010" cy="399404"/>
          </a:xfrm>
          <a:prstGeom prst="rect">
            <a:avLst/>
          </a:prstGeom>
        </p:spPr>
        <p:txBody>
          <a:bodyPr>
            <a:normAutofit/>
          </a:bodyPr>
          <a:lstStyle>
            <a:lvl1pPr marL="0" indent="0" algn="ctr">
              <a:buNone/>
              <a:defRPr sz="1200" b="0" i="1">
                <a:solidFill>
                  <a:schemeClr val="tx1"/>
                </a:solidFill>
                <a:latin typeface="+mn-lt"/>
              </a:defRPr>
            </a:lvl1pPr>
          </a:lstStyle>
          <a:p>
            <a:pPr lvl="0"/>
            <a:r>
              <a:rPr lang="en-US" dirty="0"/>
              <a:t>Position, City</a:t>
            </a:r>
          </a:p>
        </p:txBody>
      </p:sp>
      <p:sp>
        <p:nvSpPr>
          <p:cNvPr id="87" name="Text Placeholder 9"/>
          <p:cNvSpPr>
            <a:spLocks noGrp="1"/>
          </p:cNvSpPr>
          <p:nvPr>
            <p:ph type="body" sz="quarter" idx="79" hasCustomPrompt="1"/>
          </p:nvPr>
        </p:nvSpPr>
        <p:spPr>
          <a:xfrm>
            <a:off x="3881768" y="4426674"/>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err="1"/>
              <a:t>XXX.XXX.XXXX</a:t>
            </a:r>
            <a:endParaRPr lang="en-US" dirty="0"/>
          </a:p>
        </p:txBody>
      </p:sp>
      <p:sp>
        <p:nvSpPr>
          <p:cNvPr id="88" name="Text Placeholder 9"/>
          <p:cNvSpPr>
            <a:spLocks noGrp="1"/>
          </p:cNvSpPr>
          <p:nvPr>
            <p:ph type="body" sz="quarter" idx="80" hasCustomPrompt="1"/>
          </p:nvPr>
        </p:nvSpPr>
        <p:spPr>
          <a:xfrm>
            <a:off x="3881768" y="4752018"/>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a:t>email@jw.com</a:t>
            </a:r>
          </a:p>
        </p:txBody>
      </p:sp>
      <p:sp>
        <p:nvSpPr>
          <p:cNvPr id="89" name="Text Placeholder 32"/>
          <p:cNvSpPr>
            <a:spLocks noGrp="1"/>
          </p:cNvSpPr>
          <p:nvPr>
            <p:ph type="body" sz="quarter" idx="81" hasCustomPrompt="1"/>
          </p:nvPr>
        </p:nvSpPr>
        <p:spPr>
          <a:xfrm>
            <a:off x="3863221" y="2780451"/>
            <a:ext cx="1518557" cy="420687"/>
          </a:xfrm>
        </p:spPr>
        <p:txBody>
          <a:bodyPr>
            <a:normAutofit/>
          </a:bodyPr>
          <a:lstStyle>
            <a:lvl1pPr marL="0" indent="0" algn="ctr">
              <a:buNone/>
              <a:defRPr lang="en-US" sz="1400" b="1" kern="1200" dirty="0">
                <a:solidFill>
                  <a:srgbClr val="005091"/>
                </a:solidFill>
                <a:latin typeface="+mn-lt"/>
                <a:ea typeface="+mn-ea"/>
                <a:cs typeface="+mn-cs"/>
              </a:defRPr>
            </a:lvl1pPr>
          </a:lstStyle>
          <a:p>
            <a:pPr lvl="0"/>
            <a:r>
              <a:rPr lang="en-US" dirty="0"/>
              <a:t>Practice Group</a:t>
            </a:r>
          </a:p>
        </p:txBody>
      </p:sp>
      <p:sp>
        <p:nvSpPr>
          <p:cNvPr id="90" name="Text Placeholder 34"/>
          <p:cNvSpPr>
            <a:spLocks noGrp="1"/>
          </p:cNvSpPr>
          <p:nvPr>
            <p:ph type="body" sz="quarter" idx="82" hasCustomPrompt="1"/>
          </p:nvPr>
        </p:nvSpPr>
        <p:spPr>
          <a:xfrm>
            <a:off x="3863221" y="3394996"/>
            <a:ext cx="1518557" cy="334962"/>
          </a:xfrm>
        </p:spPr>
        <p:txBody>
          <a:bodyPr>
            <a:noAutofit/>
          </a:bodyPr>
          <a:lstStyle>
            <a:lvl1pPr marL="0" indent="0" algn="ctr">
              <a:buNone/>
              <a:defRPr lang="en-US" sz="1600" b="1" kern="1200" dirty="0">
                <a:solidFill>
                  <a:srgbClr val="005091"/>
                </a:solidFill>
                <a:latin typeface="+mn-lt"/>
                <a:ea typeface="+mn-ea"/>
                <a:cs typeface="+mn-cs"/>
              </a:defRPr>
            </a:lvl1pPr>
          </a:lstStyle>
          <a:p>
            <a:pPr lvl="0"/>
            <a:r>
              <a:rPr lang="en-US" dirty="0"/>
              <a:t>First Last</a:t>
            </a:r>
          </a:p>
        </p:txBody>
      </p:sp>
      <p:sp>
        <p:nvSpPr>
          <p:cNvPr id="91" name="Text Box 5"/>
          <p:cNvSpPr txBox="1"/>
          <p:nvPr/>
        </p:nvSpPr>
        <p:spPr>
          <a:xfrm>
            <a:off x="5526068" y="1249629"/>
            <a:ext cx="1518557"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2" name="Picture Placeholder 3"/>
          <p:cNvSpPr>
            <a:spLocks noGrp="1"/>
          </p:cNvSpPr>
          <p:nvPr>
            <p:ph type="pic" sz="quarter" idx="83" hasCustomPrompt="1"/>
          </p:nvPr>
        </p:nvSpPr>
        <p:spPr>
          <a:xfrm>
            <a:off x="5631766" y="1380501"/>
            <a:ext cx="1289839" cy="1244946"/>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93" name="Text Placeholder 9"/>
          <p:cNvSpPr>
            <a:spLocks noGrp="1"/>
          </p:cNvSpPr>
          <p:nvPr>
            <p:ph type="body" sz="quarter" idx="84" hasCustomPrompt="1"/>
          </p:nvPr>
        </p:nvSpPr>
        <p:spPr>
          <a:xfrm>
            <a:off x="5546485" y="4120292"/>
            <a:ext cx="1500010" cy="399404"/>
          </a:xfrm>
          <a:prstGeom prst="rect">
            <a:avLst/>
          </a:prstGeom>
        </p:spPr>
        <p:txBody>
          <a:bodyPr>
            <a:normAutofit/>
          </a:bodyPr>
          <a:lstStyle>
            <a:lvl1pPr marL="0" indent="0" algn="ctr">
              <a:buNone/>
              <a:defRPr sz="1200" b="0" i="1">
                <a:solidFill>
                  <a:schemeClr val="tx1"/>
                </a:solidFill>
                <a:latin typeface="+mn-lt"/>
              </a:defRPr>
            </a:lvl1pPr>
          </a:lstStyle>
          <a:p>
            <a:pPr lvl="0"/>
            <a:r>
              <a:rPr lang="en-US" dirty="0"/>
              <a:t>Position, City</a:t>
            </a:r>
          </a:p>
        </p:txBody>
      </p:sp>
      <p:sp>
        <p:nvSpPr>
          <p:cNvPr id="94" name="Text Placeholder 9"/>
          <p:cNvSpPr>
            <a:spLocks noGrp="1"/>
          </p:cNvSpPr>
          <p:nvPr>
            <p:ph type="body" sz="quarter" idx="85" hasCustomPrompt="1"/>
          </p:nvPr>
        </p:nvSpPr>
        <p:spPr>
          <a:xfrm>
            <a:off x="5546485" y="4436990"/>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err="1"/>
              <a:t>XXX.XXX.XXXX</a:t>
            </a:r>
            <a:endParaRPr lang="en-US" dirty="0"/>
          </a:p>
        </p:txBody>
      </p:sp>
      <p:sp>
        <p:nvSpPr>
          <p:cNvPr id="95" name="Text Placeholder 9"/>
          <p:cNvSpPr>
            <a:spLocks noGrp="1"/>
          </p:cNvSpPr>
          <p:nvPr>
            <p:ph type="body" sz="quarter" idx="86" hasCustomPrompt="1"/>
          </p:nvPr>
        </p:nvSpPr>
        <p:spPr>
          <a:xfrm>
            <a:off x="5546485" y="4762334"/>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a:t>email@jw.com</a:t>
            </a:r>
          </a:p>
        </p:txBody>
      </p:sp>
      <p:sp>
        <p:nvSpPr>
          <p:cNvPr id="96" name="Text Placeholder 32"/>
          <p:cNvSpPr>
            <a:spLocks noGrp="1"/>
          </p:cNvSpPr>
          <p:nvPr>
            <p:ph type="body" sz="quarter" idx="87" hasCustomPrompt="1"/>
          </p:nvPr>
        </p:nvSpPr>
        <p:spPr>
          <a:xfrm>
            <a:off x="5527938" y="2790767"/>
            <a:ext cx="1518557" cy="420687"/>
          </a:xfrm>
        </p:spPr>
        <p:txBody>
          <a:bodyPr>
            <a:normAutofit/>
          </a:bodyPr>
          <a:lstStyle>
            <a:lvl1pPr marL="0" indent="0" algn="ctr">
              <a:buNone/>
              <a:defRPr lang="en-US" sz="1400" b="1" kern="1200" dirty="0">
                <a:solidFill>
                  <a:srgbClr val="005091"/>
                </a:solidFill>
                <a:latin typeface="+mn-lt"/>
                <a:ea typeface="+mn-ea"/>
                <a:cs typeface="+mn-cs"/>
              </a:defRPr>
            </a:lvl1pPr>
          </a:lstStyle>
          <a:p>
            <a:pPr lvl="0"/>
            <a:r>
              <a:rPr lang="en-US" dirty="0"/>
              <a:t>Practice Group</a:t>
            </a:r>
          </a:p>
        </p:txBody>
      </p:sp>
      <p:sp>
        <p:nvSpPr>
          <p:cNvPr id="97" name="Text Placeholder 34"/>
          <p:cNvSpPr>
            <a:spLocks noGrp="1"/>
          </p:cNvSpPr>
          <p:nvPr>
            <p:ph type="body" sz="quarter" idx="88" hasCustomPrompt="1"/>
          </p:nvPr>
        </p:nvSpPr>
        <p:spPr>
          <a:xfrm>
            <a:off x="5527938" y="3405312"/>
            <a:ext cx="1518557" cy="334962"/>
          </a:xfrm>
        </p:spPr>
        <p:txBody>
          <a:bodyPr>
            <a:noAutofit/>
          </a:bodyPr>
          <a:lstStyle>
            <a:lvl1pPr marL="0" indent="0" algn="ctr">
              <a:buNone/>
              <a:defRPr lang="en-US" sz="1600" b="1" kern="1200" dirty="0">
                <a:solidFill>
                  <a:srgbClr val="005091"/>
                </a:solidFill>
                <a:latin typeface="+mn-lt"/>
                <a:ea typeface="+mn-ea"/>
                <a:cs typeface="+mn-cs"/>
              </a:defRPr>
            </a:lvl1pPr>
          </a:lstStyle>
          <a:p>
            <a:pPr lvl="0"/>
            <a:r>
              <a:rPr lang="en-US" dirty="0"/>
              <a:t>First Last</a:t>
            </a:r>
          </a:p>
        </p:txBody>
      </p:sp>
      <p:sp>
        <p:nvSpPr>
          <p:cNvPr id="98" name="Text Box 5"/>
          <p:cNvSpPr txBox="1"/>
          <p:nvPr/>
        </p:nvSpPr>
        <p:spPr>
          <a:xfrm>
            <a:off x="7182053" y="1249629"/>
            <a:ext cx="1518557" cy="4235266"/>
          </a:xfrm>
          <a:prstGeom prst="rect">
            <a:avLst/>
          </a:prstGeom>
          <a:solidFill>
            <a:srgbClr val="E6E6E6"/>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9" name="Picture Placeholder 3"/>
          <p:cNvSpPr>
            <a:spLocks noGrp="1"/>
          </p:cNvSpPr>
          <p:nvPr>
            <p:ph type="pic" sz="quarter" idx="89" hasCustomPrompt="1"/>
          </p:nvPr>
        </p:nvSpPr>
        <p:spPr>
          <a:xfrm>
            <a:off x="7286472" y="1380501"/>
            <a:ext cx="1289839" cy="1244946"/>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100" name="Text Placeholder 9"/>
          <p:cNvSpPr>
            <a:spLocks noGrp="1"/>
          </p:cNvSpPr>
          <p:nvPr>
            <p:ph type="body" sz="quarter" idx="90" hasCustomPrompt="1"/>
          </p:nvPr>
        </p:nvSpPr>
        <p:spPr>
          <a:xfrm>
            <a:off x="7200600" y="4120292"/>
            <a:ext cx="1500010" cy="399404"/>
          </a:xfrm>
          <a:prstGeom prst="rect">
            <a:avLst/>
          </a:prstGeom>
        </p:spPr>
        <p:txBody>
          <a:bodyPr>
            <a:normAutofit/>
          </a:bodyPr>
          <a:lstStyle>
            <a:lvl1pPr marL="0" indent="0" algn="ctr">
              <a:buNone/>
              <a:defRPr sz="1200" b="0" i="1">
                <a:solidFill>
                  <a:schemeClr val="tx1"/>
                </a:solidFill>
                <a:latin typeface="+mn-lt"/>
              </a:defRPr>
            </a:lvl1pPr>
          </a:lstStyle>
          <a:p>
            <a:pPr lvl="0"/>
            <a:r>
              <a:rPr lang="en-US" dirty="0"/>
              <a:t>Position, City</a:t>
            </a:r>
          </a:p>
        </p:txBody>
      </p:sp>
      <p:sp>
        <p:nvSpPr>
          <p:cNvPr id="101" name="Text Placeholder 9"/>
          <p:cNvSpPr>
            <a:spLocks noGrp="1"/>
          </p:cNvSpPr>
          <p:nvPr>
            <p:ph type="body" sz="quarter" idx="91" hasCustomPrompt="1"/>
          </p:nvPr>
        </p:nvSpPr>
        <p:spPr>
          <a:xfrm>
            <a:off x="7200600" y="4436990"/>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err="1"/>
              <a:t>XXX.XXX.XXXX</a:t>
            </a:r>
            <a:endParaRPr lang="en-US" dirty="0"/>
          </a:p>
        </p:txBody>
      </p:sp>
      <p:sp>
        <p:nvSpPr>
          <p:cNvPr id="102" name="Text Placeholder 9"/>
          <p:cNvSpPr>
            <a:spLocks noGrp="1"/>
          </p:cNvSpPr>
          <p:nvPr>
            <p:ph type="body" sz="quarter" idx="92" hasCustomPrompt="1"/>
          </p:nvPr>
        </p:nvSpPr>
        <p:spPr>
          <a:xfrm>
            <a:off x="7200600" y="4762334"/>
            <a:ext cx="1500010" cy="399404"/>
          </a:xfrm>
          <a:prstGeom prst="rect">
            <a:avLst/>
          </a:prstGeom>
        </p:spPr>
        <p:txBody>
          <a:bodyPr>
            <a:normAutofit/>
          </a:bodyPr>
          <a:lstStyle>
            <a:lvl1pPr marL="0" indent="0" algn="ctr">
              <a:buNone/>
              <a:defRPr sz="1200" b="0" i="0">
                <a:solidFill>
                  <a:schemeClr val="tx1"/>
                </a:solidFill>
                <a:latin typeface="+mn-lt"/>
              </a:defRPr>
            </a:lvl1pPr>
          </a:lstStyle>
          <a:p>
            <a:pPr lvl="0"/>
            <a:r>
              <a:rPr lang="en-US" dirty="0"/>
              <a:t>email@jw.com</a:t>
            </a:r>
          </a:p>
        </p:txBody>
      </p:sp>
      <p:sp>
        <p:nvSpPr>
          <p:cNvPr id="103" name="Text Placeholder 32"/>
          <p:cNvSpPr>
            <a:spLocks noGrp="1"/>
          </p:cNvSpPr>
          <p:nvPr>
            <p:ph type="body" sz="quarter" idx="93" hasCustomPrompt="1"/>
          </p:nvPr>
        </p:nvSpPr>
        <p:spPr>
          <a:xfrm>
            <a:off x="7182053" y="2790767"/>
            <a:ext cx="1518557" cy="420687"/>
          </a:xfrm>
        </p:spPr>
        <p:txBody>
          <a:bodyPr>
            <a:normAutofit/>
          </a:bodyPr>
          <a:lstStyle>
            <a:lvl1pPr marL="0" indent="0" algn="ctr">
              <a:buNone/>
              <a:defRPr lang="en-US" sz="1400" b="1" kern="1200" dirty="0">
                <a:solidFill>
                  <a:srgbClr val="005091"/>
                </a:solidFill>
                <a:latin typeface="+mn-lt"/>
                <a:ea typeface="+mn-ea"/>
                <a:cs typeface="+mn-cs"/>
              </a:defRPr>
            </a:lvl1pPr>
          </a:lstStyle>
          <a:p>
            <a:pPr lvl="0"/>
            <a:r>
              <a:rPr lang="en-US" dirty="0"/>
              <a:t>Practice Group</a:t>
            </a:r>
          </a:p>
        </p:txBody>
      </p:sp>
      <p:sp>
        <p:nvSpPr>
          <p:cNvPr id="104" name="Text Placeholder 34"/>
          <p:cNvSpPr>
            <a:spLocks noGrp="1"/>
          </p:cNvSpPr>
          <p:nvPr>
            <p:ph type="body" sz="quarter" idx="94" hasCustomPrompt="1"/>
          </p:nvPr>
        </p:nvSpPr>
        <p:spPr>
          <a:xfrm>
            <a:off x="7182053" y="3405312"/>
            <a:ext cx="1518557" cy="334962"/>
          </a:xfrm>
        </p:spPr>
        <p:txBody>
          <a:bodyPr>
            <a:noAutofit/>
          </a:bodyPr>
          <a:lstStyle>
            <a:lvl1pPr marL="0" indent="0" algn="ctr">
              <a:buNone/>
              <a:defRPr lang="en-US" sz="1600" b="1" kern="1200" dirty="0">
                <a:solidFill>
                  <a:srgbClr val="005091"/>
                </a:solidFill>
                <a:latin typeface="+mn-lt"/>
                <a:ea typeface="+mn-ea"/>
                <a:cs typeface="+mn-cs"/>
              </a:defRPr>
            </a:lvl1pPr>
          </a:lstStyle>
          <a:p>
            <a:pPr lvl="0"/>
            <a:r>
              <a:rPr lang="en-US" dirty="0"/>
              <a:t>First Last</a:t>
            </a:r>
          </a:p>
        </p:txBody>
      </p:sp>
    </p:spTree>
    <p:extLst>
      <p:ext uri="{BB962C8B-B14F-4D97-AF65-F5344CB8AC3E}">
        <p14:creationId xmlns:p14="http://schemas.microsoft.com/office/powerpoint/2010/main" val="334803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eople Slide (15)">
    <p:spTree>
      <p:nvGrpSpPr>
        <p:cNvPr id="1" name=""/>
        <p:cNvGrpSpPr/>
        <p:nvPr/>
      </p:nvGrpSpPr>
      <p:grpSpPr>
        <a:xfrm>
          <a:off x="0" y="0"/>
          <a:ext cx="0" cy="0"/>
          <a:chOff x="0" y="0"/>
          <a:chExt cx="0" cy="0"/>
        </a:xfrm>
      </p:grpSpPr>
      <p:grpSp>
        <p:nvGrpSpPr>
          <p:cNvPr id="18" name="Group 17"/>
          <p:cNvGrpSpPr/>
          <p:nvPr/>
        </p:nvGrpSpPr>
        <p:grpSpPr>
          <a:xfrm>
            <a:off x="449943" y="1079866"/>
            <a:ext cx="8244114" cy="5453900"/>
            <a:chOff x="449943" y="1079866"/>
            <a:chExt cx="8244114" cy="5453900"/>
          </a:xfrm>
        </p:grpSpPr>
        <p:grpSp>
          <p:nvGrpSpPr>
            <p:cNvPr id="16" name="Group 15"/>
            <p:cNvGrpSpPr/>
            <p:nvPr userDrawn="1"/>
          </p:nvGrpSpPr>
          <p:grpSpPr>
            <a:xfrm>
              <a:off x="449943" y="1079866"/>
              <a:ext cx="8236857" cy="1761466"/>
              <a:chOff x="449943" y="1079866"/>
              <a:chExt cx="8236857" cy="1761466"/>
            </a:xfrm>
          </p:grpSpPr>
          <p:sp>
            <p:nvSpPr>
              <p:cNvPr id="44" name="Text Box 5"/>
              <p:cNvSpPr txBox="1"/>
              <p:nvPr/>
            </p:nvSpPr>
            <p:spPr>
              <a:xfrm>
                <a:off x="449943" y="1079866"/>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5" name="Text Box 5"/>
              <p:cNvSpPr txBox="1"/>
              <p:nvPr userDrawn="1"/>
            </p:nvSpPr>
            <p:spPr>
              <a:xfrm>
                <a:off x="2121194" y="1079866"/>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6" name="Text Box 5"/>
              <p:cNvSpPr txBox="1"/>
              <p:nvPr userDrawn="1"/>
            </p:nvSpPr>
            <p:spPr>
              <a:xfrm>
                <a:off x="3792445" y="1079866"/>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7" name="Text Box 5"/>
              <p:cNvSpPr txBox="1"/>
              <p:nvPr userDrawn="1"/>
            </p:nvSpPr>
            <p:spPr>
              <a:xfrm>
                <a:off x="5463696" y="1079866"/>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8" name="Text Box 5"/>
              <p:cNvSpPr txBox="1"/>
              <p:nvPr userDrawn="1"/>
            </p:nvSpPr>
            <p:spPr>
              <a:xfrm>
                <a:off x="7134948" y="1079866"/>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 name="Group 10"/>
            <p:cNvGrpSpPr/>
            <p:nvPr userDrawn="1"/>
          </p:nvGrpSpPr>
          <p:grpSpPr>
            <a:xfrm>
              <a:off x="449943" y="2926083"/>
              <a:ext cx="8236857" cy="1761466"/>
              <a:chOff x="449943" y="2954333"/>
              <a:chExt cx="8236857" cy="1761466"/>
            </a:xfrm>
          </p:grpSpPr>
          <p:sp>
            <p:nvSpPr>
              <p:cNvPr id="69" name="Text Box 5"/>
              <p:cNvSpPr txBox="1"/>
              <p:nvPr userDrawn="1"/>
            </p:nvSpPr>
            <p:spPr>
              <a:xfrm>
                <a:off x="449943" y="2954333"/>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0" name="Text Box 5"/>
              <p:cNvSpPr txBox="1"/>
              <p:nvPr userDrawn="1"/>
            </p:nvSpPr>
            <p:spPr>
              <a:xfrm>
                <a:off x="2121194" y="2954333"/>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 name="Text Box 5"/>
              <p:cNvSpPr txBox="1"/>
              <p:nvPr userDrawn="1"/>
            </p:nvSpPr>
            <p:spPr>
              <a:xfrm>
                <a:off x="3792445" y="2954333"/>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2" name="Text Box 5"/>
              <p:cNvSpPr txBox="1"/>
              <p:nvPr userDrawn="1"/>
            </p:nvSpPr>
            <p:spPr>
              <a:xfrm>
                <a:off x="5463696" y="2954333"/>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3" name="Text Box 5"/>
              <p:cNvSpPr txBox="1"/>
              <p:nvPr userDrawn="1"/>
            </p:nvSpPr>
            <p:spPr>
              <a:xfrm>
                <a:off x="7134948" y="2954333"/>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0" name="Group 9"/>
            <p:cNvGrpSpPr/>
            <p:nvPr userDrawn="1"/>
          </p:nvGrpSpPr>
          <p:grpSpPr>
            <a:xfrm>
              <a:off x="457200" y="4772300"/>
              <a:ext cx="8236857" cy="1761466"/>
              <a:chOff x="457200" y="4772300"/>
              <a:chExt cx="8236857" cy="1761466"/>
            </a:xfrm>
          </p:grpSpPr>
          <p:sp>
            <p:nvSpPr>
              <p:cNvPr id="74" name="Text Box 5"/>
              <p:cNvSpPr txBox="1"/>
              <p:nvPr userDrawn="1"/>
            </p:nvSpPr>
            <p:spPr>
              <a:xfrm>
                <a:off x="457200" y="4772300"/>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5" name="Text Box 5"/>
              <p:cNvSpPr txBox="1"/>
              <p:nvPr userDrawn="1"/>
            </p:nvSpPr>
            <p:spPr>
              <a:xfrm>
                <a:off x="2128451" y="4772300"/>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6" name="Text Box 5"/>
              <p:cNvSpPr txBox="1"/>
              <p:nvPr userDrawn="1"/>
            </p:nvSpPr>
            <p:spPr>
              <a:xfrm>
                <a:off x="3799702" y="4772300"/>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5" name="Text Box 5"/>
              <p:cNvSpPr txBox="1"/>
              <p:nvPr userDrawn="1"/>
            </p:nvSpPr>
            <p:spPr>
              <a:xfrm>
                <a:off x="5470953" y="4772300"/>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6" name="Text Box 5"/>
              <p:cNvSpPr txBox="1"/>
              <p:nvPr userDrawn="1"/>
            </p:nvSpPr>
            <p:spPr>
              <a:xfrm>
                <a:off x="7142205" y="4772300"/>
                <a:ext cx="1551852" cy="1761466"/>
              </a:xfrm>
              <a:prstGeom prst="rect">
                <a:avLst/>
              </a:prstGeom>
              <a:solidFill>
                <a:srgbClr val="F2F2F2"/>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grpSp>
      <p:sp>
        <p:nvSpPr>
          <p:cNvPr id="2" name="Title 1"/>
          <p:cNvSpPr>
            <a:spLocks noGrp="1"/>
          </p:cNvSpPr>
          <p:nvPr>
            <p:ph type="title"/>
          </p:nvPr>
        </p:nvSpPr>
        <p:spPr>
          <a:xfrm>
            <a:off x="457200" y="114301"/>
            <a:ext cx="8229600" cy="685800"/>
          </a:xfrm>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9" name="Picture Placeholder 8"/>
          <p:cNvSpPr>
            <a:spLocks noGrp="1"/>
          </p:cNvSpPr>
          <p:nvPr>
            <p:ph type="pic" sz="quarter" idx="12" hasCustomPrompt="1"/>
          </p:nvPr>
        </p:nvSpPr>
        <p:spPr>
          <a:xfrm>
            <a:off x="544342" y="1164869"/>
            <a:ext cx="1371600" cy="868680"/>
          </a:xfrm>
        </p:spPr>
        <p:txBody>
          <a:bodyPr>
            <a:normAutofit/>
          </a:bodyPr>
          <a:lstStyle>
            <a:lvl1pPr marL="0" indent="0">
              <a:buNone/>
              <a:defRPr sz="1600" baseline="0"/>
            </a:lvl1pPr>
          </a:lstStyle>
          <a:p>
            <a:r>
              <a:rPr lang="en-US" dirty="0"/>
              <a:t>Click to add photo</a:t>
            </a:r>
          </a:p>
        </p:txBody>
      </p:sp>
      <p:sp>
        <p:nvSpPr>
          <p:cNvPr id="60" name="Text Placeholder 9"/>
          <p:cNvSpPr>
            <a:spLocks noGrp="1"/>
          </p:cNvSpPr>
          <p:nvPr>
            <p:ph type="body" sz="quarter" idx="42" hasCustomPrompt="1"/>
          </p:nvPr>
        </p:nvSpPr>
        <p:spPr>
          <a:xfrm>
            <a:off x="544342" y="2254825"/>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62" name="Text Placeholder 9"/>
          <p:cNvSpPr>
            <a:spLocks noGrp="1"/>
          </p:cNvSpPr>
          <p:nvPr>
            <p:ph type="body" sz="quarter" idx="43" hasCustomPrompt="1"/>
          </p:nvPr>
        </p:nvSpPr>
        <p:spPr>
          <a:xfrm>
            <a:off x="544341" y="2429044"/>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63" name="Text Placeholder 9"/>
          <p:cNvSpPr>
            <a:spLocks noGrp="1"/>
          </p:cNvSpPr>
          <p:nvPr>
            <p:ph type="body" sz="quarter" idx="44" hasCustomPrompt="1"/>
          </p:nvPr>
        </p:nvSpPr>
        <p:spPr>
          <a:xfrm>
            <a:off x="544341" y="2606281"/>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64" name="Text Placeholder 34"/>
          <p:cNvSpPr>
            <a:spLocks noGrp="1"/>
          </p:cNvSpPr>
          <p:nvPr>
            <p:ph type="body" sz="quarter" idx="51" hasCustomPrompt="1"/>
          </p:nvPr>
        </p:nvSpPr>
        <p:spPr>
          <a:xfrm>
            <a:off x="544343" y="2031393"/>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11" name="Picture Placeholder 8"/>
          <p:cNvSpPr>
            <a:spLocks noGrp="1"/>
          </p:cNvSpPr>
          <p:nvPr>
            <p:ph type="pic" sz="quarter" idx="52" hasCustomPrompt="1"/>
          </p:nvPr>
        </p:nvSpPr>
        <p:spPr>
          <a:xfrm>
            <a:off x="2215826" y="1155339"/>
            <a:ext cx="1371600" cy="868680"/>
          </a:xfrm>
        </p:spPr>
        <p:txBody>
          <a:bodyPr>
            <a:normAutofit/>
          </a:bodyPr>
          <a:lstStyle>
            <a:lvl1pPr marL="0" indent="0">
              <a:buNone/>
              <a:defRPr sz="1600" baseline="0"/>
            </a:lvl1pPr>
          </a:lstStyle>
          <a:p>
            <a:r>
              <a:rPr lang="en-US" dirty="0"/>
              <a:t>Click to add photo</a:t>
            </a:r>
          </a:p>
        </p:txBody>
      </p:sp>
      <p:sp>
        <p:nvSpPr>
          <p:cNvPr id="112" name="Text Placeholder 9"/>
          <p:cNvSpPr>
            <a:spLocks noGrp="1"/>
          </p:cNvSpPr>
          <p:nvPr>
            <p:ph type="body" sz="quarter" idx="53" hasCustomPrompt="1"/>
          </p:nvPr>
        </p:nvSpPr>
        <p:spPr>
          <a:xfrm>
            <a:off x="2215826" y="2245295"/>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13" name="Text Placeholder 9"/>
          <p:cNvSpPr>
            <a:spLocks noGrp="1"/>
          </p:cNvSpPr>
          <p:nvPr>
            <p:ph type="body" sz="quarter" idx="54" hasCustomPrompt="1"/>
          </p:nvPr>
        </p:nvSpPr>
        <p:spPr>
          <a:xfrm>
            <a:off x="2215825" y="2419514"/>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14" name="Text Placeholder 9"/>
          <p:cNvSpPr>
            <a:spLocks noGrp="1"/>
          </p:cNvSpPr>
          <p:nvPr>
            <p:ph type="body" sz="quarter" idx="55" hasCustomPrompt="1"/>
          </p:nvPr>
        </p:nvSpPr>
        <p:spPr>
          <a:xfrm>
            <a:off x="2215825" y="2596751"/>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15" name="Text Placeholder 34"/>
          <p:cNvSpPr>
            <a:spLocks noGrp="1"/>
          </p:cNvSpPr>
          <p:nvPr>
            <p:ph type="body" sz="quarter" idx="56" hasCustomPrompt="1"/>
          </p:nvPr>
        </p:nvSpPr>
        <p:spPr>
          <a:xfrm>
            <a:off x="2215827" y="2021863"/>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16" name="Picture Placeholder 8"/>
          <p:cNvSpPr>
            <a:spLocks noGrp="1"/>
          </p:cNvSpPr>
          <p:nvPr>
            <p:ph type="pic" sz="quarter" idx="57" hasCustomPrompt="1"/>
          </p:nvPr>
        </p:nvSpPr>
        <p:spPr>
          <a:xfrm>
            <a:off x="3882394" y="1164869"/>
            <a:ext cx="1371600" cy="868680"/>
          </a:xfrm>
        </p:spPr>
        <p:txBody>
          <a:bodyPr>
            <a:normAutofit/>
          </a:bodyPr>
          <a:lstStyle>
            <a:lvl1pPr marL="0" indent="0">
              <a:buNone/>
              <a:defRPr sz="1600" baseline="0"/>
            </a:lvl1pPr>
          </a:lstStyle>
          <a:p>
            <a:r>
              <a:rPr lang="en-US" dirty="0"/>
              <a:t>Click to add photo</a:t>
            </a:r>
          </a:p>
        </p:txBody>
      </p:sp>
      <p:sp>
        <p:nvSpPr>
          <p:cNvPr id="117" name="Text Placeholder 9"/>
          <p:cNvSpPr>
            <a:spLocks noGrp="1"/>
          </p:cNvSpPr>
          <p:nvPr>
            <p:ph type="body" sz="quarter" idx="58" hasCustomPrompt="1"/>
          </p:nvPr>
        </p:nvSpPr>
        <p:spPr>
          <a:xfrm>
            <a:off x="3882394" y="2254825"/>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18" name="Text Placeholder 9"/>
          <p:cNvSpPr>
            <a:spLocks noGrp="1"/>
          </p:cNvSpPr>
          <p:nvPr>
            <p:ph type="body" sz="quarter" idx="59" hasCustomPrompt="1"/>
          </p:nvPr>
        </p:nvSpPr>
        <p:spPr>
          <a:xfrm>
            <a:off x="3882393" y="2429044"/>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19" name="Text Placeholder 9"/>
          <p:cNvSpPr>
            <a:spLocks noGrp="1"/>
          </p:cNvSpPr>
          <p:nvPr>
            <p:ph type="body" sz="quarter" idx="60" hasCustomPrompt="1"/>
          </p:nvPr>
        </p:nvSpPr>
        <p:spPr>
          <a:xfrm>
            <a:off x="3882393" y="2606281"/>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20" name="Text Placeholder 34"/>
          <p:cNvSpPr>
            <a:spLocks noGrp="1"/>
          </p:cNvSpPr>
          <p:nvPr>
            <p:ph type="body" sz="quarter" idx="61" hasCustomPrompt="1"/>
          </p:nvPr>
        </p:nvSpPr>
        <p:spPr>
          <a:xfrm>
            <a:off x="3882395" y="2031393"/>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21" name="Picture Placeholder 8"/>
          <p:cNvSpPr>
            <a:spLocks noGrp="1"/>
          </p:cNvSpPr>
          <p:nvPr>
            <p:ph type="pic" sz="quarter" idx="62" hasCustomPrompt="1"/>
          </p:nvPr>
        </p:nvSpPr>
        <p:spPr>
          <a:xfrm>
            <a:off x="5556335" y="1165593"/>
            <a:ext cx="1371600" cy="868680"/>
          </a:xfrm>
        </p:spPr>
        <p:txBody>
          <a:bodyPr>
            <a:normAutofit/>
          </a:bodyPr>
          <a:lstStyle>
            <a:lvl1pPr marL="0" indent="0">
              <a:buNone/>
              <a:defRPr sz="1600" baseline="0"/>
            </a:lvl1pPr>
          </a:lstStyle>
          <a:p>
            <a:r>
              <a:rPr lang="en-US" dirty="0"/>
              <a:t>Click to add photo</a:t>
            </a:r>
          </a:p>
        </p:txBody>
      </p:sp>
      <p:sp>
        <p:nvSpPr>
          <p:cNvPr id="122" name="Text Placeholder 9"/>
          <p:cNvSpPr>
            <a:spLocks noGrp="1"/>
          </p:cNvSpPr>
          <p:nvPr>
            <p:ph type="body" sz="quarter" idx="63" hasCustomPrompt="1"/>
          </p:nvPr>
        </p:nvSpPr>
        <p:spPr>
          <a:xfrm>
            <a:off x="5556335" y="2255549"/>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23" name="Text Placeholder 9"/>
          <p:cNvSpPr>
            <a:spLocks noGrp="1"/>
          </p:cNvSpPr>
          <p:nvPr>
            <p:ph type="body" sz="quarter" idx="64" hasCustomPrompt="1"/>
          </p:nvPr>
        </p:nvSpPr>
        <p:spPr>
          <a:xfrm>
            <a:off x="5556334" y="2429768"/>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24" name="Text Placeholder 9"/>
          <p:cNvSpPr>
            <a:spLocks noGrp="1"/>
          </p:cNvSpPr>
          <p:nvPr>
            <p:ph type="body" sz="quarter" idx="65" hasCustomPrompt="1"/>
          </p:nvPr>
        </p:nvSpPr>
        <p:spPr>
          <a:xfrm>
            <a:off x="5556334" y="2607005"/>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25" name="Text Placeholder 34"/>
          <p:cNvSpPr>
            <a:spLocks noGrp="1"/>
          </p:cNvSpPr>
          <p:nvPr>
            <p:ph type="body" sz="quarter" idx="66" hasCustomPrompt="1"/>
          </p:nvPr>
        </p:nvSpPr>
        <p:spPr>
          <a:xfrm>
            <a:off x="5556336" y="2032117"/>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26" name="Picture Placeholder 8"/>
          <p:cNvSpPr>
            <a:spLocks noGrp="1"/>
          </p:cNvSpPr>
          <p:nvPr>
            <p:ph type="pic" sz="quarter" idx="67" hasCustomPrompt="1"/>
          </p:nvPr>
        </p:nvSpPr>
        <p:spPr>
          <a:xfrm>
            <a:off x="7221911" y="1168799"/>
            <a:ext cx="1371600" cy="868680"/>
          </a:xfrm>
        </p:spPr>
        <p:txBody>
          <a:bodyPr>
            <a:normAutofit/>
          </a:bodyPr>
          <a:lstStyle>
            <a:lvl1pPr marL="0" indent="0">
              <a:buNone/>
              <a:defRPr sz="1600" baseline="0"/>
            </a:lvl1pPr>
          </a:lstStyle>
          <a:p>
            <a:r>
              <a:rPr lang="en-US" dirty="0"/>
              <a:t>Click to add photo</a:t>
            </a:r>
          </a:p>
        </p:txBody>
      </p:sp>
      <p:sp>
        <p:nvSpPr>
          <p:cNvPr id="127" name="Text Placeholder 9"/>
          <p:cNvSpPr>
            <a:spLocks noGrp="1"/>
          </p:cNvSpPr>
          <p:nvPr>
            <p:ph type="body" sz="quarter" idx="68" hasCustomPrompt="1"/>
          </p:nvPr>
        </p:nvSpPr>
        <p:spPr>
          <a:xfrm>
            <a:off x="7221911" y="2258755"/>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28" name="Text Placeholder 9"/>
          <p:cNvSpPr>
            <a:spLocks noGrp="1"/>
          </p:cNvSpPr>
          <p:nvPr>
            <p:ph type="body" sz="quarter" idx="69" hasCustomPrompt="1"/>
          </p:nvPr>
        </p:nvSpPr>
        <p:spPr>
          <a:xfrm>
            <a:off x="7221910" y="2432974"/>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29" name="Text Placeholder 9"/>
          <p:cNvSpPr>
            <a:spLocks noGrp="1"/>
          </p:cNvSpPr>
          <p:nvPr>
            <p:ph type="body" sz="quarter" idx="70" hasCustomPrompt="1"/>
          </p:nvPr>
        </p:nvSpPr>
        <p:spPr>
          <a:xfrm>
            <a:off x="7221910" y="2610211"/>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30" name="Text Placeholder 34"/>
          <p:cNvSpPr>
            <a:spLocks noGrp="1"/>
          </p:cNvSpPr>
          <p:nvPr>
            <p:ph type="body" sz="quarter" idx="71" hasCustomPrompt="1"/>
          </p:nvPr>
        </p:nvSpPr>
        <p:spPr>
          <a:xfrm>
            <a:off x="7221912" y="2035323"/>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31" name="Picture Placeholder 8"/>
          <p:cNvSpPr>
            <a:spLocks noGrp="1"/>
          </p:cNvSpPr>
          <p:nvPr>
            <p:ph type="pic" sz="quarter" idx="72" hasCustomPrompt="1"/>
          </p:nvPr>
        </p:nvSpPr>
        <p:spPr>
          <a:xfrm>
            <a:off x="544342" y="3023034"/>
            <a:ext cx="1371600" cy="868680"/>
          </a:xfrm>
        </p:spPr>
        <p:txBody>
          <a:bodyPr>
            <a:normAutofit/>
          </a:bodyPr>
          <a:lstStyle>
            <a:lvl1pPr marL="0" indent="0">
              <a:buNone/>
              <a:defRPr sz="1600" baseline="0"/>
            </a:lvl1pPr>
          </a:lstStyle>
          <a:p>
            <a:r>
              <a:rPr lang="en-US" dirty="0"/>
              <a:t>Click to add photo</a:t>
            </a:r>
          </a:p>
        </p:txBody>
      </p:sp>
      <p:sp>
        <p:nvSpPr>
          <p:cNvPr id="132" name="Text Placeholder 9"/>
          <p:cNvSpPr>
            <a:spLocks noGrp="1"/>
          </p:cNvSpPr>
          <p:nvPr>
            <p:ph type="body" sz="quarter" idx="73" hasCustomPrompt="1"/>
          </p:nvPr>
        </p:nvSpPr>
        <p:spPr>
          <a:xfrm>
            <a:off x="544342" y="4112990"/>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33" name="Text Placeholder 9"/>
          <p:cNvSpPr>
            <a:spLocks noGrp="1"/>
          </p:cNvSpPr>
          <p:nvPr>
            <p:ph type="body" sz="quarter" idx="74" hasCustomPrompt="1"/>
          </p:nvPr>
        </p:nvSpPr>
        <p:spPr>
          <a:xfrm>
            <a:off x="544341" y="4287209"/>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34" name="Text Placeholder 9"/>
          <p:cNvSpPr>
            <a:spLocks noGrp="1"/>
          </p:cNvSpPr>
          <p:nvPr>
            <p:ph type="body" sz="quarter" idx="75" hasCustomPrompt="1"/>
          </p:nvPr>
        </p:nvSpPr>
        <p:spPr>
          <a:xfrm>
            <a:off x="544341" y="4464446"/>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35" name="Text Placeholder 34"/>
          <p:cNvSpPr>
            <a:spLocks noGrp="1"/>
          </p:cNvSpPr>
          <p:nvPr>
            <p:ph type="body" sz="quarter" idx="76" hasCustomPrompt="1"/>
          </p:nvPr>
        </p:nvSpPr>
        <p:spPr>
          <a:xfrm>
            <a:off x="544343" y="3889558"/>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36" name="Picture Placeholder 8"/>
          <p:cNvSpPr>
            <a:spLocks noGrp="1"/>
          </p:cNvSpPr>
          <p:nvPr>
            <p:ph type="pic" sz="quarter" idx="77" hasCustomPrompt="1"/>
          </p:nvPr>
        </p:nvSpPr>
        <p:spPr>
          <a:xfrm>
            <a:off x="2215826" y="3013504"/>
            <a:ext cx="1371600" cy="868680"/>
          </a:xfrm>
        </p:spPr>
        <p:txBody>
          <a:bodyPr>
            <a:normAutofit/>
          </a:bodyPr>
          <a:lstStyle>
            <a:lvl1pPr marL="0" indent="0">
              <a:buNone/>
              <a:defRPr sz="1600" baseline="0"/>
            </a:lvl1pPr>
          </a:lstStyle>
          <a:p>
            <a:r>
              <a:rPr lang="en-US" dirty="0"/>
              <a:t>Click to add photo</a:t>
            </a:r>
          </a:p>
        </p:txBody>
      </p:sp>
      <p:sp>
        <p:nvSpPr>
          <p:cNvPr id="137" name="Text Placeholder 9"/>
          <p:cNvSpPr>
            <a:spLocks noGrp="1"/>
          </p:cNvSpPr>
          <p:nvPr>
            <p:ph type="body" sz="quarter" idx="78" hasCustomPrompt="1"/>
          </p:nvPr>
        </p:nvSpPr>
        <p:spPr>
          <a:xfrm>
            <a:off x="2215826" y="4103460"/>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38" name="Text Placeholder 9"/>
          <p:cNvSpPr>
            <a:spLocks noGrp="1"/>
          </p:cNvSpPr>
          <p:nvPr>
            <p:ph type="body" sz="quarter" idx="79" hasCustomPrompt="1"/>
          </p:nvPr>
        </p:nvSpPr>
        <p:spPr>
          <a:xfrm>
            <a:off x="2215825" y="4277679"/>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39" name="Text Placeholder 9"/>
          <p:cNvSpPr>
            <a:spLocks noGrp="1"/>
          </p:cNvSpPr>
          <p:nvPr>
            <p:ph type="body" sz="quarter" idx="80" hasCustomPrompt="1"/>
          </p:nvPr>
        </p:nvSpPr>
        <p:spPr>
          <a:xfrm>
            <a:off x="2215825" y="4454916"/>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40" name="Text Placeholder 34"/>
          <p:cNvSpPr>
            <a:spLocks noGrp="1"/>
          </p:cNvSpPr>
          <p:nvPr>
            <p:ph type="body" sz="quarter" idx="81" hasCustomPrompt="1"/>
          </p:nvPr>
        </p:nvSpPr>
        <p:spPr>
          <a:xfrm>
            <a:off x="2215827" y="3880028"/>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41" name="Picture Placeholder 8"/>
          <p:cNvSpPr>
            <a:spLocks noGrp="1"/>
          </p:cNvSpPr>
          <p:nvPr>
            <p:ph type="pic" sz="quarter" idx="82" hasCustomPrompt="1"/>
          </p:nvPr>
        </p:nvSpPr>
        <p:spPr>
          <a:xfrm>
            <a:off x="3882394" y="3023034"/>
            <a:ext cx="1371600" cy="868680"/>
          </a:xfrm>
        </p:spPr>
        <p:txBody>
          <a:bodyPr>
            <a:normAutofit/>
          </a:bodyPr>
          <a:lstStyle>
            <a:lvl1pPr marL="0" indent="0">
              <a:buNone/>
              <a:defRPr sz="1600" baseline="0"/>
            </a:lvl1pPr>
          </a:lstStyle>
          <a:p>
            <a:r>
              <a:rPr lang="en-US" dirty="0"/>
              <a:t>Click to add photo</a:t>
            </a:r>
          </a:p>
        </p:txBody>
      </p:sp>
      <p:sp>
        <p:nvSpPr>
          <p:cNvPr id="142" name="Text Placeholder 9"/>
          <p:cNvSpPr>
            <a:spLocks noGrp="1"/>
          </p:cNvSpPr>
          <p:nvPr>
            <p:ph type="body" sz="quarter" idx="83" hasCustomPrompt="1"/>
          </p:nvPr>
        </p:nvSpPr>
        <p:spPr>
          <a:xfrm>
            <a:off x="3882394" y="4112990"/>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43" name="Text Placeholder 9"/>
          <p:cNvSpPr>
            <a:spLocks noGrp="1"/>
          </p:cNvSpPr>
          <p:nvPr>
            <p:ph type="body" sz="quarter" idx="84" hasCustomPrompt="1"/>
          </p:nvPr>
        </p:nvSpPr>
        <p:spPr>
          <a:xfrm>
            <a:off x="3882393" y="4287209"/>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44" name="Text Placeholder 9"/>
          <p:cNvSpPr>
            <a:spLocks noGrp="1"/>
          </p:cNvSpPr>
          <p:nvPr>
            <p:ph type="body" sz="quarter" idx="85" hasCustomPrompt="1"/>
          </p:nvPr>
        </p:nvSpPr>
        <p:spPr>
          <a:xfrm>
            <a:off x="3882393" y="4464446"/>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45" name="Text Placeholder 34"/>
          <p:cNvSpPr>
            <a:spLocks noGrp="1"/>
          </p:cNvSpPr>
          <p:nvPr>
            <p:ph type="body" sz="quarter" idx="86" hasCustomPrompt="1"/>
          </p:nvPr>
        </p:nvSpPr>
        <p:spPr>
          <a:xfrm>
            <a:off x="3882395" y="3889558"/>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46" name="Picture Placeholder 8"/>
          <p:cNvSpPr>
            <a:spLocks noGrp="1"/>
          </p:cNvSpPr>
          <p:nvPr>
            <p:ph type="pic" sz="quarter" idx="87" hasCustomPrompt="1"/>
          </p:nvPr>
        </p:nvSpPr>
        <p:spPr>
          <a:xfrm>
            <a:off x="5556335" y="3023758"/>
            <a:ext cx="1371600" cy="868680"/>
          </a:xfrm>
        </p:spPr>
        <p:txBody>
          <a:bodyPr>
            <a:normAutofit/>
          </a:bodyPr>
          <a:lstStyle>
            <a:lvl1pPr marL="0" indent="0">
              <a:buNone/>
              <a:defRPr sz="1600" baseline="0"/>
            </a:lvl1pPr>
          </a:lstStyle>
          <a:p>
            <a:r>
              <a:rPr lang="en-US" dirty="0"/>
              <a:t>Click to add photo</a:t>
            </a:r>
          </a:p>
        </p:txBody>
      </p:sp>
      <p:sp>
        <p:nvSpPr>
          <p:cNvPr id="147" name="Text Placeholder 9"/>
          <p:cNvSpPr>
            <a:spLocks noGrp="1"/>
          </p:cNvSpPr>
          <p:nvPr>
            <p:ph type="body" sz="quarter" idx="88" hasCustomPrompt="1"/>
          </p:nvPr>
        </p:nvSpPr>
        <p:spPr>
          <a:xfrm>
            <a:off x="5556335" y="4113714"/>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48" name="Text Placeholder 9"/>
          <p:cNvSpPr>
            <a:spLocks noGrp="1"/>
          </p:cNvSpPr>
          <p:nvPr>
            <p:ph type="body" sz="quarter" idx="89" hasCustomPrompt="1"/>
          </p:nvPr>
        </p:nvSpPr>
        <p:spPr>
          <a:xfrm>
            <a:off x="5556334" y="4287933"/>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49" name="Text Placeholder 9"/>
          <p:cNvSpPr>
            <a:spLocks noGrp="1"/>
          </p:cNvSpPr>
          <p:nvPr>
            <p:ph type="body" sz="quarter" idx="90" hasCustomPrompt="1"/>
          </p:nvPr>
        </p:nvSpPr>
        <p:spPr>
          <a:xfrm>
            <a:off x="5556334" y="4465170"/>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50" name="Text Placeholder 34"/>
          <p:cNvSpPr>
            <a:spLocks noGrp="1"/>
          </p:cNvSpPr>
          <p:nvPr>
            <p:ph type="body" sz="quarter" idx="91" hasCustomPrompt="1"/>
          </p:nvPr>
        </p:nvSpPr>
        <p:spPr>
          <a:xfrm>
            <a:off x="5556336" y="3890282"/>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51" name="Picture Placeholder 8"/>
          <p:cNvSpPr>
            <a:spLocks noGrp="1"/>
          </p:cNvSpPr>
          <p:nvPr>
            <p:ph type="pic" sz="quarter" idx="92" hasCustomPrompt="1"/>
          </p:nvPr>
        </p:nvSpPr>
        <p:spPr>
          <a:xfrm>
            <a:off x="7221911" y="3026964"/>
            <a:ext cx="1371600" cy="868680"/>
          </a:xfrm>
        </p:spPr>
        <p:txBody>
          <a:bodyPr>
            <a:normAutofit/>
          </a:bodyPr>
          <a:lstStyle>
            <a:lvl1pPr marL="0" indent="0">
              <a:buNone/>
              <a:defRPr sz="1600" baseline="0"/>
            </a:lvl1pPr>
          </a:lstStyle>
          <a:p>
            <a:r>
              <a:rPr lang="en-US" dirty="0"/>
              <a:t>Click to add photo</a:t>
            </a:r>
          </a:p>
        </p:txBody>
      </p:sp>
      <p:sp>
        <p:nvSpPr>
          <p:cNvPr id="152" name="Text Placeholder 9"/>
          <p:cNvSpPr>
            <a:spLocks noGrp="1"/>
          </p:cNvSpPr>
          <p:nvPr>
            <p:ph type="body" sz="quarter" idx="93" hasCustomPrompt="1"/>
          </p:nvPr>
        </p:nvSpPr>
        <p:spPr>
          <a:xfrm>
            <a:off x="7221911" y="4116920"/>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53" name="Text Placeholder 9"/>
          <p:cNvSpPr>
            <a:spLocks noGrp="1"/>
          </p:cNvSpPr>
          <p:nvPr>
            <p:ph type="body" sz="quarter" idx="94" hasCustomPrompt="1"/>
          </p:nvPr>
        </p:nvSpPr>
        <p:spPr>
          <a:xfrm>
            <a:off x="7221910" y="4291139"/>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54" name="Text Placeholder 9"/>
          <p:cNvSpPr>
            <a:spLocks noGrp="1"/>
          </p:cNvSpPr>
          <p:nvPr>
            <p:ph type="body" sz="quarter" idx="95" hasCustomPrompt="1"/>
          </p:nvPr>
        </p:nvSpPr>
        <p:spPr>
          <a:xfrm>
            <a:off x="7221910" y="4468376"/>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55" name="Text Placeholder 34"/>
          <p:cNvSpPr>
            <a:spLocks noGrp="1"/>
          </p:cNvSpPr>
          <p:nvPr>
            <p:ph type="body" sz="quarter" idx="96" hasCustomPrompt="1"/>
          </p:nvPr>
        </p:nvSpPr>
        <p:spPr>
          <a:xfrm>
            <a:off x="7221912" y="3893488"/>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56" name="Picture Placeholder 8"/>
          <p:cNvSpPr>
            <a:spLocks noGrp="1"/>
          </p:cNvSpPr>
          <p:nvPr>
            <p:ph type="pic" sz="quarter" idx="97" hasCustomPrompt="1"/>
          </p:nvPr>
        </p:nvSpPr>
        <p:spPr>
          <a:xfrm>
            <a:off x="544342" y="4863577"/>
            <a:ext cx="1371600" cy="868680"/>
          </a:xfrm>
        </p:spPr>
        <p:txBody>
          <a:bodyPr>
            <a:normAutofit/>
          </a:bodyPr>
          <a:lstStyle>
            <a:lvl1pPr marL="0" indent="0">
              <a:buNone/>
              <a:defRPr sz="1600" baseline="0"/>
            </a:lvl1pPr>
          </a:lstStyle>
          <a:p>
            <a:r>
              <a:rPr lang="en-US" dirty="0"/>
              <a:t>Click to add photo</a:t>
            </a:r>
          </a:p>
        </p:txBody>
      </p:sp>
      <p:sp>
        <p:nvSpPr>
          <p:cNvPr id="157" name="Text Placeholder 9"/>
          <p:cNvSpPr>
            <a:spLocks noGrp="1"/>
          </p:cNvSpPr>
          <p:nvPr>
            <p:ph type="body" sz="quarter" idx="98" hasCustomPrompt="1"/>
          </p:nvPr>
        </p:nvSpPr>
        <p:spPr>
          <a:xfrm>
            <a:off x="544342" y="5953533"/>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58" name="Text Placeholder 9"/>
          <p:cNvSpPr>
            <a:spLocks noGrp="1"/>
          </p:cNvSpPr>
          <p:nvPr>
            <p:ph type="body" sz="quarter" idx="99" hasCustomPrompt="1"/>
          </p:nvPr>
        </p:nvSpPr>
        <p:spPr>
          <a:xfrm>
            <a:off x="544341" y="6127752"/>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59" name="Text Placeholder 9"/>
          <p:cNvSpPr>
            <a:spLocks noGrp="1"/>
          </p:cNvSpPr>
          <p:nvPr>
            <p:ph type="body" sz="quarter" idx="100" hasCustomPrompt="1"/>
          </p:nvPr>
        </p:nvSpPr>
        <p:spPr>
          <a:xfrm>
            <a:off x="544341" y="6304989"/>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60" name="Text Placeholder 34"/>
          <p:cNvSpPr>
            <a:spLocks noGrp="1"/>
          </p:cNvSpPr>
          <p:nvPr>
            <p:ph type="body" sz="quarter" idx="101" hasCustomPrompt="1"/>
          </p:nvPr>
        </p:nvSpPr>
        <p:spPr>
          <a:xfrm>
            <a:off x="544343" y="5730101"/>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61" name="Picture Placeholder 8"/>
          <p:cNvSpPr>
            <a:spLocks noGrp="1"/>
          </p:cNvSpPr>
          <p:nvPr>
            <p:ph type="pic" sz="quarter" idx="102" hasCustomPrompt="1"/>
          </p:nvPr>
        </p:nvSpPr>
        <p:spPr>
          <a:xfrm>
            <a:off x="2215826" y="4854047"/>
            <a:ext cx="1371600" cy="868680"/>
          </a:xfrm>
        </p:spPr>
        <p:txBody>
          <a:bodyPr>
            <a:normAutofit/>
          </a:bodyPr>
          <a:lstStyle>
            <a:lvl1pPr marL="0" indent="0">
              <a:buNone/>
              <a:defRPr sz="1600" baseline="0"/>
            </a:lvl1pPr>
          </a:lstStyle>
          <a:p>
            <a:r>
              <a:rPr lang="en-US" dirty="0"/>
              <a:t>Click to add photo</a:t>
            </a:r>
          </a:p>
        </p:txBody>
      </p:sp>
      <p:sp>
        <p:nvSpPr>
          <p:cNvPr id="162" name="Text Placeholder 9"/>
          <p:cNvSpPr>
            <a:spLocks noGrp="1"/>
          </p:cNvSpPr>
          <p:nvPr>
            <p:ph type="body" sz="quarter" idx="103" hasCustomPrompt="1"/>
          </p:nvPr>
        </p:nvSpPr>
        <p:spPr>
          <a:xfrm>
            <a:off x="2215826" y="5944003"/>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63" name="Text Placeholder 9"/>
          <p:cNvSpPr>
            <a:spLocks noGrp="1"/>
          </p:cNvSpPr>
          <p:nvPr>
            <p:ph type="body" sz="quarter" idx="104" hasCustomPrompt="1"/>
          </p:nvPr>
        </p:nvSpPr>
        <p:spPr>
          <a:xfrm>
            <a:off x="2215825" y="6118222"/>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64" name="Text Placeholder 9"/>
          <p:cNvSpPr>
            <a:spLocks noGrp="1"/>
          </p:cNvSpPr>
          <p:nvPr>
            <p:ph type="body" sz="quarter" idx="105" hasCustomPrompt="1"/>
          </p:nvPr>
        </p:nvSpPr>
        <p:spPr>
          <a:xfrm>
            <a:off x="2215825" y="6295459"/>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65" name="Text Placeholder 34"/>
          <p:cNvSpPr>
            <a:spLocks noGrp="1"/>
          </p:cNvSpPr>
          <p:nvPr>
            <p:ph type="body" sz="quarter" idx="106" hasCustomPrompt="1"/>
          </p:nvPr>
        </p:nvSpPr>
        <p:spPr>
          <a:xfrm>
            <a:off x="2215827" y="5720571"/>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66" name="Picture Placeholder 8"/>
          <p:cNvSpPr>
            <a:spLocks noGrp="1"/>
          </p:cNvSpPr>
          <p:nvPr>
            <p:ph type="pic" sz="quarter" idx="107" hasCustomPrompt="1"/>
          </p:nvPr>
        </p:nvSpPr>
        <p:spPr>
          <a:xfrm>
            <a:off x="3882394" y="4863577"/>
            <a:ext cx="1371600" cy="868680"/>
          </a:xfrm>
        </p:spPr>
        <p:txBody>
          <a:bodyPr>
            <a:normAutofit/>
          </a:bodyPr>
          <a:lstStyle>
            <a:lvl1pPr marL="0" indent="0">
              <a:buNone/>
              <a:defRPr sz="1600" baseline="0"/>
            </a:lvl1pPr>
          </a:lstStyle>
          <a:p>
            <a:r>
              <a:rPr lang="en-US" dirty="0"/>
              <a:t>Click to add photo</a:t>
            </a:r>
          </a:p>
        </p:txBody>
      </p:sp>
      <p:sp>
        <p:nvSpPr>
          <p:cNvPr id="167" name="Text Placeholder 9"/>
          <p:cNvSpPr>
            <a:spLocks noGrp="1"/>
          </p:cNvSpPr>
          <p:nvPr>
            <p:ph type="body" sz="quarter" idx="108" hasCustomPrompt="1"/>
          </p:nvPr>
        </p:nvSpPr>
        <p:spPr>
          <a:xfrm>
            <a:off x="3882394" y="5953533"/>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68" name="Text Placeholder 9"/>
          <p:cNvSpPr>
            <a:spLocks noGrp="1"/>
          </p:cNvSpPr>
          <p:nvPr>
            <p:ph type="body" sz="quarter" idx="109" hasCustomPrompt="1"/>
          </p:nvPr>
        </p:nvSpPr>
        <p:spPr>
          <a:xfrm>
            <a:off x="3882393" y="6127752"/>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69" name="Text Placeholder 9"/>
          <p:cNvSpPr>
            <a:spLocks noGrp="1"/>
          </p:cNvSpPr>
          <p:nvPr>
            <p:ph type="body" sz="quarter" idx="110" hasCustomPrompt="1"/>
          </p:nvPr>
        </p:nvSpPr>
        <p:spPr>
          <a:xfrm>
            <a:off x="3882393" y="6304989"/>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70" name="Text Placeholder 34"/>
          <p:cNvSpPr>
            <a:spLocks noGrp="1"/>
          </p:cNvSpPr>
          <p:nvPr>
            <p:ph type="body" sz="quarter" idx="111" hasCustomPrompt="1"/>
          </p:nvPr>
        </p:nvSpPr>
        <p:spPr>
          <a:xfrm>
            <a:off x="3882395" y="5730101"/>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71" name="Picture Placeholder 8"/>
          <p:cNvSpPr>
            <a:spLocks noGrp="1"/>
          </p:cNvSpPr>
          <p:nvPr>
            <p:ph type="pic" sz="quarter" idx="112" hasCustomPrompt="1"/>
          </p:nvPr>
        </p:nvSpPr>
        <p:spPr>
          <a:xfrm>
            <a:off x="5556335" y="4864301"/>
            <a:ext cx="1371600" cy="868680"/>
          </a:xfrm>
        </p:spPr>
        <p:txBody>
          <a:bodyPr>
            <a:normAutofit/>
          </a:bodyPr>
          <a:lstStyle>
            <a:lvl1pPr marL="0" indent="0">
              <a:buNone/>
              <a:defRPr sz="1600" baseline="0"/>
            </a:lvl1pPr>
          </a:lstStyle>
          <a:p>
            <a:r>
              <a:rPr lang="en-US" dirty="0"/>
              <a:t>Click to add photo</a:t>
            </a:r>
          </a:p>
        </p:txBody>
      </p:sp>
      <p:sp>
        <p:nvSpPr>
          <p:cNvPr id="172" name="Text Placeholder 9"/>
          <p:cNvSpPr>
            <a:spLocks noGrp="1"/>
          </p:cNvSpPr>
          <p:nvPr>
            <p:ph type="body" sz="quarter" idx="113" hasCustomPrompt="1"/>
          </p:nvPr>
        </p:nvSpPr>
        <p:spPr>
          <a:xfrm>
            <a:off x="5556335" y="5954257"/>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73" name="Text Placeholder 9"/>
          <p:cNvSpPr>
            <a:spLocks noGrp="1"/>
          </p:cNvSpPr>
          <p:nvPr>
            <p:ph type="body" sz="quarter" idx="114" hasCustomPrompt="1"/>
          </p:nvPr>
        </p:nvSpPr>
        <p:spPr>
          <a:xfrm>
            <a:off x="5556334" y="6128476"/>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74" name="Text Placeholder 9"/>
          <p:cNvSpPr>
            <a:spLocks noGrp="1"/>
          </p:cNvSpPr>
          <p:nvPr>
            <p:ph type="body" sz="quarter" idx="115" hasCustomPrompt="1"/>
          </p:nvPr>
        </p:nvSpPr>
        <p:spPr>
          <a:xfrm>
            <a:off x="5556334" y="6305713"/>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75" name="Text Placeholder 34"/>
          <p:cNvSpPr>
            <a:spLocks noGrp="1"/>
          </p:cNvSpPr>
          <p:nvPr>
            <p:ph type="body" sz="quarter" idx="116" hasCustomPrompt="1"/>
          </p:nvPr>
        </p:nvSpPr>
        <p:spPr>
          <a:xfrm>
            <a:off x="5556336" y="5730825"/>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76" name="Picture Placeholder 8"/>
          <p:cNvSpPr>
            <a:spLocks noGrp="1"/>
          </p:cNvSpPr>
          <p:nvPr>
            <p:ph type="pic" sz="quarter" idx="117" hasCustomPrompt="1"/>
          </p:nvPr>
        </p:nvSpPr>
        <p:spPr>
          <a:xfrm>
            <a:off x="7221911" y="4867507"/>
            <a:ext cx="1371600" cy="868680"/>
          </a:xfrm>
        </p:spPr>
        <p:txBody>
          <a:bodyPr>
            <a:normAutofit/>
          </a:bodyPr>
          <a:lstStyle>
            <a:lvl1pPr marL="0" indent="0">
              <a:buNone/>
              <a:defRPr sz="1600" baseline="0"/>
            </a:lvl1pPr>
          </a:lstStyle>
          <a:p>
            <a:r>
              <a:rPr lang="en-US" dirty="0"/>
              <a:t>Click to add photo</a:t>
            </a:r>
          </a:p>
        </p:txBody>
      </p:sp>
      <p:sp>
        <p:nvSpPr>
          <p:cNvPr id="177" name="Text Placeholder 9"/>
          <p:cNvSpPr>
            <a:spLocks noGrp="1"/>
          </p:cNvSpPr>
          <p:nvPr>
            <p:ph type="body" sz="quarter" idx="118" hasCustomPrompt="1"/>
          </p:nvPr>
        </p:nvSpPr>
        <p:spPr>
          <a:xfrm>
            <a:off x="7221911" y="5957463"/>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78" name="Text Placeholder 9"/>
          <p:cNvSpPr>
            <a:spLocks noGrp="1"/>
          </p:cNvSpPr>
          <p:nvPr>
            <p:ph type="body" sz="quarter" idx="119" hasCustomPrompt="1"/>
          </p:nvPr>
        </p:nvSpPr>
        <p:spPr>
          <a:xfrm>
            <a:off x="7221910" y="6131682"/>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79" name="Text Placeholder 9"/>
          <p:cNvSpPr>
            <a:spLocks noGrp="1"/>
          </p:cNvSpPr>
          <p:nvPr>
            <p:ph type="body" sz="quarter" idx="120" hasCustomPrompt="1"/>
          </p:nvPr>
        </p:nvSpPr>
        <p:spPr>
          <a:xfrm>
            <a:off x="7221910" y="6308919"/>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80" name="Text Placeholder 34"/>
          <p:cNvSpPr>
            <a:spLocks noGrp="1"/>
          </p:cNvSpPr>
          <p:nvPr>
            <p:ph type="body" sz="quarter" idx="121" hasCustomPrompt="1"/>
          </p:nvPr>
        </p:nvSpPr>
        <p:spPr>
          <a:xfrm>
            <a:off x="7221912" y="5734031"/>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Tree>
    <p:extLst>
      <p:ext uri="{BB962C8B-B14F-4D97-AF65-F5344CB8AC3E}">
        <p14:creationId xmlns:p14="http://schemas.microsoft.com/office/powerpoint/2010/main" val="2383596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Mini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678A2-5325-418A-9D09-C46321906C7C}" type="datetime4">
              <a:rPr lang="en-US" smtClean="0"/>
              <a:t>September 17, 2025</a:t>
            </a:fld>
            <a:endParaRPr lang="en-US" dirty="0"/>
          </a:p>
        </p:txBody>
      </p:sp>
      <p:sp>
        <p:nvSpPr>
          <p:cNvPr id="5" name="Slide Number Placeholder 4"/>
          <p:cNvSpPr>
            <a:spLocks noGrp="1"/>
          </p:cNvSpPr>
          <p:nvPr>
            <p:ph type="sldNum" sz="quarter" idx="12"/>
          </p:nvPr>
        </p:nvSpPr>
        <p:spPr/>
        <p:txBody>
          <a:bodyPr/>
          <a:lstStyle/>
          <a:p>
            <a:fld id="{575EC437-4EF3-4E46-95AF-FA0ABC260497}" type="slidenum">
              <a:rPr lang="en-US" smtClean="0"/>
              <a:t>‹#›</a:t>
            </a:fld>
            <a:endParaRPr lang="en-US" dirty="0"/>
          </a:p>
        </p:txBody>
      </p:sp>
      <p:sp>
        <p:nvSpPr>
          <p:cNvPr id="6" name="Text Placeholder 5"/>
          <p:cNvSpPr>
            <a:spLocks noGrp="1"/>
          </p:cNvSpPr>
          <p:nvPr>
            <p:ph type="body" sz="quarter" idx="13" hasCustomPrompt="1"/>
          </p:nvPr>
        </p:nvSpPr>
        <p:spPr>
          <a:xfrm>
            <a:off x="2037332" y="2151454"/>
            <a:ext cx="6649466" cy="599303"/>
          </a:xfrm>
        </p:spPr>
        <p:txBody>
          <a:bodyPr anchor="t">
            <a:normAutofit/>
          </a:bodyPr>
          <a:lstStyle>
            <a:lvl1pPr marL="0" indent="0">
              <a:buSzPct val="120000"/>
              <a:buFont typeface="Wingdings" panose="05000000000000000000" pitchFamily="2" charset="2"/>
              <a:buNone/>
              <a:defRPr sz="1200" baseline="0"/>
            </a:lvl1pPr>
          </a:lstStyle>
          <a:p>
            <a:pPr lvl="0"/>
            <a:r>
              <a:rPr lang="en-US" dirty="0"/>
              <a:t>Insert mini bio here</a:t>
            </a:r>
          </a:p>
        </p:txBody>
      </p:sp>
      <p:sp>
        <p:nvSpPr>
          <p:cNvPr id="16" name="Picture Placeholder 15"/>
          <p:cNvSpPr>
            <a:spLocks noGrp="1"/>
          </p:cNvSpPr>
          <p:nvPr>
            <p:ph type="pic" sz="quarter" idx="18" hasCustomPrompt="1"/>
          </p:nvPr>
        </p:nvSpPr>
        <p:spPr>
          <a:xfrm>
            <a:off x="457197" y="1278061"/>
            <a:ext cx="1474633" cy="1474633"/>
          </a:xfrm>
        </p:spPr>
        <p:txBody>
          <a:bodyPr>
            <a:noAutofit/>
          </a:bodyPr>
          <a:lstStyle>
            <a:lvl1pPr marL="0" indent="0">
              <a:buNone/>
              <a:defRPr sz="1600"/>
            </a:lvl1pPr>
          </a:lstStyle>
          <a:p>
            <a:r>
              <a:rPr lang="en-US" dirty="0"/>
              <a:t>Click to add Photo</a:t>
            </a:r>
          </a:p>
        </p:txBody>
      </p:sp>
      <p:sp>
        <p:nvSpPr>
          <p:cNvPr id="17" name="Text Placeholder 9"/>
          <p:cNvSpPr>
            <a:spLocks noGrp="1"/>
          </p:cNvSpPr>
          <p:nvPr>
            <p:ph type="body" sz="quarter" idx="30" hasCustomPrompt="1"/>
          </p:nvPr>
        </p:nvSpPr>
        <p:spPr>
          <a:xfrm>
            <a:off x="2037334" y="1263321"/>
            <a:ext cx="6649465" cy="368485"/>
          </a:xfrm>
          <a:prstGeom prst="rect">
            <a:avLst/>
          </a:prstGeom>
        </p:spPr>
        <p:txBody>
          <a:bodyPr>
            <a:noAutofit/>
          </a:bodyPr>
          <a:lstStyle>
            <a:lvl1pPr marL="0" indent="0" algn="l">
              <a:buNone/>
              <a:defRPr sz="1800" b="1">
                <a:solidFill>
                  <a:srgbClr val="005091"/>
                </a:solidFill>
                <a:latin typeface="+mn-lt"/>
              </a:defRPr>
            </a:lvl1pPr>
          </a:lstStyle>
          <a:p>
            <a:pPr lvl="0"/>
            <a:r>
              <a:rPr lang="en-US" dirty="0"/>
              <a:t>First Last</a:t>
            </a:r>
          </a:p>
        </p:txBody>
      </p:sp>
      <p:sp>
        <p:nvSpPr>
          <p:cNvPr id="18" name="Text Placeholder 9"/>
          <p:cNvSpPr>
            <a:spLocks noGrp="1"/>
          </p:cNvSpPr>
          <p:nvPr>
            <p:ph type="body" sz="quarter" idx="31" hasCustomPrompt="1"/>
          </p:nvPr>
        </p:nvSpPr>
        <p:spPr>
          <a:xfrm>
            <a:off x="2037333" y="1569551"/>
            <a:ext cx="6649466" cy="399404"/>
          </a:xfrm>
          <a:prstGeom prst="rect">
            <a:avLst/>
          </a:prstGeom>
        </p:spPr>
        <p:txBody>
          <a:bodyPr>
            <a:normAutofit/>
          </a:bodyPr>
          <a:lstStyle>
            <a:lvl1pPr marL="0" indent="0" algn="l">
              <a:buNone/>
              <a:defRPr sz="1200" b="0" i="1">
                <a:solidFill>
                  <a:srgbClr val="333333"/>
                </a:solidFill>
                <a:latin typeface="+mn-lt"/>
              </a:defRPr>
            </a:lvl1pPr>
          </a:lstStyle>
          <a:p>
            <a:pPr lvl="0"/>
            <a:r>
              <a:rPr lang="en-US" dirty="0"/>
              <a:t>Position, City</a:t>
            </a:r>
          </a:p>
        </p:txBody>
      </p:sp>
      <p:sp>
        <p:nvSpPr>
          <p:cNvPr id="22" name="Text Placeholder 9"/>
          <p:cNvSpPr>
            <a:spLocks noGrp="1"/>
          </p:cNvSpPr>
          <p:nvPr>
            <p:ph type="body" sz="quarter" idx="32" hasCustomPrompt="1"/>
          </p:nvPr>
        </p:nvSpPr>
        <p:spPr>
          <a:xfrm>
            <a:off x="2037332" y="1814305"/>
            <a:ext cx="1253881" cy="293931"/>
          </a:xfrm>
          <a:prstGeom prst="rect">
            <a:avLst/>
          </a:prstGeom>
        </p:spPr>
        <p:txBody>
          <a:bodyPr>
            <a:normAutofit/>
          </a:bodyPr>
          <a:lstStyle>
            <a:lvl1pPr marL="0" indent="0" algn="l">
              <a:buNone/>
              <a:defRPr sz="1100" b="0" i="0">
                <a:solidFill>
                  <a:srgbClr val="333333"/>
                </a:solidFill>
                <a:latin typeface="+mn-lt"/>
              </a:defRPr>
            </a:lvl1pPr>
          </a:lstStyle>
          <a:p>
            <a:pPr lvl="0"/>
            <a:r>
              <a:rPr lang="en-US" dirty="0" err="1"/>
              <a:t>XXX.XXX.XXXX</a:t>
            </a:r>
            <a:endParaRPr lang="en-US" dirty="0"/>
          </a:p>
        </p:txBody>
      </p:sp>
      <p:sp>
        <p:nvSpPr>
          <p:cNvPr id="23" name="Text Placeholder 9"/>
          <p:cNvSpPr>
            <a:spLocks noGrp="1"/>
          </p:cNvSpPr>
          <p:nvPr>
            <p:ph type="body" sz="quarter" idx="33" hasCustomPrompt="1"/>
          </p:nvPr>
        </p:nvSpPr>
        <p:spPr>
          <a:xfrm>
            <a:off x="3706439" y="1814305"/>
            <a:ext cx="1786742" cy="293931"/>
          </a:xfrm>
          <a:prstGeom prst="rect">
            <a:avLst/>
          </a:prstGeom>
          <a:ln>
            <a:noFill/>
          </a:ln>
        </p:spPr>
        <p:txBody>
          <a:bodyPr>
            <a:normAutofit/>
          </a:bodyPr>
          <a:lstStyle>
            <a:lvl1pPr marL="0" indent="0" algn="l">
              <a:buNone/>
              <a:defRPr sz="1100" b="0" i="0">
                <a:solidFill>
                  <a:srgbClr val="333333"/>
                </a:solidFill>
                <a:latin typeface="+mn-lt"/>
              </a:defRPr>
            </a:lvl1pPr>
          </a:lstStyle>
          <a:p>
            <a:pPr lvl="0"/>
            <a:r>
              <a:rPr lang="en-US" dirty="0"/>
              <a:t>Email@jw.com</a:t>
            </a:r>
          </a:p>
        </p:txBody>
      </p:sp>
      <p:sp>
        <p:nvSpPr>
          <p:cNvPr id="24" name="Text Placeholder 9"/>
          <p:cNvSpPr>
            <a:spLocks noGrp="1"/>
          </p:cNvSpPr>
          <p:nvPr>
            <p:ph type="body" sz="quarter" idx="34" hasCustomPrompt="1"/>
          </p:nvPr>
        </p:nvSpPr>
        <p:spPr>
          <a:xfrm>
            <a:off x="5908407" y="1814305"/>
            <a:ext cx="1371516" cy="293931"/>
          </a:xfrm>
          <a:prstGeom prst="rect">
            <a:avLst/>
          </a:prstGeom>
        </p:spPr>
        <p:txBody>
          <a:bodyPr>
            <a:normAutofit/>
          </a:bodyPr>
          <a:lstStyle>
            <a:lvl1pPr marL="0" indent="0" algn="l">
              <a:buNone/>
              <a:defRPr sz="1100" b="0" i="0" u="sng" baseline="0">
                <a:solidFill>
                  <a:srgbClr val="005091"/>
                </a:solidFill>
                <a:latin typeface="+mn-lt"/>
              </a:defRPr>
            </a:lvl1pPr>
          </a:lstStyle>
          <a:p>
            <a:pPr lvl="0"/>
            <a:r>
              <a:rPr lang="en-US" dirty="0"/>
              <a:t>View biography</a:t>
            </a:r>
          </a:p>
        </p:txBody>
      </p:sp>
      <p:sp>
        <p:nvSpPr>
          <p:cNvPr id="20" name="Text Placeholder 5"/>
          <p:cNvSpPr>
            <a:spLocks noGrp="1"/>
          </p:cNvSpPr>
          <p:nvPr>
            <p:ph type="body" sz="quarter" idx="35" hasCustomPrompt="1"/>
          </p:nvPr>
        </p:nvSpPr>
        <p:spPr>
          <a:xfrm>
            <a:off x="2037331" y="3796351"/>
            <a:ext cx="6649466" cy="599303"/>
          </a:xfrm>
        </p:spPr>
        <p:txBody>
          <a:bodyPr anchor="t">
            <a:normAutofit/>
          </a:bodyPr>
          <a:lstStyle>
            <a:lvl1pPr marL="0" indent="0">
              <a:buSzPct val="120000"/>
              <a:buFont typeface="Wingdings" panose="05000000000000000000" pitchFamily="2" charset="2"/>
              <a:buNone/>
              <a:defRPr sz="1200" baseline="0"/>
            </a:lvl1pPr>
          </a:lstStyle>
          <a:p>
            <a:pPr lvl="0"/>
            <a:r>
              <a:rPr lang="en-US" dirty="0"/>
              <a:t>Insert mini bio here</a:t>
            </a:r>
          </a:p>
        </p:txBody>
      </p:sp>
      <p:sp>
        <p:nvSpPr>
          <p:cNvPr id="21" name="Picture Placeholder 15"/>
          <p:cNvSpPr>
            <a:spLocks noGrp="1"/>
          </p:cNvSpPr>
          <p:nvPr>
            <p:ph type="pic" sz="quarter" idx="36" hasCustomPrompt="1"/>
          </p:nvPr>
        </p:nvSpPr>
        <p:spPr>
          <a:xfrm>
            <a:off x="457196" y="2922958"/>
            <a:ext cx="1474633" cy="1474633"/>
          </a:xfrm>
        </p:spPr>
        <p:txBody>
          <a:bodyPr>
            <a:noAutofit/>
          </a:bodyPr>
          <a:lstStyle>
            <a:lvl1pPr marL="0" indent="0">
              <a:buNone/>
              <a:defRPr sz="1600"/>
            </a:lvl1pPr>
          </a:lstStyle>
          <a:p>
            <a:r>
              <a:rPr lang="en-US" dirty="0"/>
              <a:t>Click to add Photo</a:t>
            </a:r>
          </a:p>
        </p:txBody>
      </p:sp>
      <p:sp>
        <p:nvSpPr>
          <p:cNvPr id="29" name="Text Placeholder 9"/>
          <p:cNvSpPr>
            <a:spLocks noGrp="1"/>
          </p:cNvSpPr>
          <p:nvPr>
            <p:ph type="body" sz="quarter" idx="37" hasCustomPrompt="1"/>
          </p:nvPr>
        </p:nvSpPr>
        <p:spPr>
          <a:xfrm>
            <a:off x="2037333" y="2908218"/>
            <a:ext cx="6649465" cy="368485"/>
          </a:xfrm>
          <a:prstGeom prst="rect">
            <a:avLst/>
          </a:prstGeom>
        </p:spPr>
        <p:txBody>
          <a:bodyPr>
            <a:noAutofit/>
          </a:bodyPr>
          <a:lstStyle>
            <a:lvl1pPr marL="0" indent="0" algn="l">
              <a:buNone/>
              <a:defRPr sz="1800" b="1">
                <a:solidFill>
                  <a:srgbClr val="005091"/>
                </a:solidFill>
                <a:latin typeface="+mn-lt"/>
              </a:defRPr>
            </a:lvl1pPr>
          </a:lstStyle>
          <a:p>
            <a:pPr lvl="0"/>
            <a:r>
              <a:rPr lang="en-US" dirty="0"/>
              <a:t>First Last</a:t>
            </a:r>
          </a:p>
        </p:txBody>
      </p:sp>
      <p:sp>
        <p:nvSpPr>
          <p:cNvPr id="30" name="Text Placeholder 9"/>
          <p:cNvSpPr>
            <a:spLocks noGrp="1"/>
          </p:cNvSpPr>
          <p:nvPr>
            <p:ph type="body" sz="quarter" idx="38" hasCustomPrompt="1"/>
          </p:nvPr>
        </p:nvSpPr>
        <p:spPr>
          <a:xfrm>
            <a:off x="2037332" y="3214448"/>
            <a:ext cx="6649466" cy="399404"/>
          </a:xfrm>
          <a:prstGeom prst="rect">
            <a:avLst/>
          </a:prstGeom>
        </p:spPr>
        <p:txBody>
          <a:bodyPr>
            <a:normAutofit/>
          </a:bodyPr>
          <a:lstStyle>
            <a:lvl1pPr marL="0" indent="0" algn="l">
              <a:buNone/>
              <a:defRPr sz="1200" b="0" i="1">
                <a:solidFill>
                  <a:srgbClr val="333333"/>
                </a:solidFill>
                <a:latin typeface="+mn-lt"/>
              </a:defRPr>
            </a:lvl1pPr>
          </a:lstStyle>
          <a:p>
            <a:pPr lvl="0"/>
            <a:r>
              <a:rPr lang="en-US" dirty="0"/>
              <a:t>Position, City</a:t>
            </a:r>
          </a:p>
        </p:txBody>
      </p:sp>
      <p:sp>
        <p:nvSpPr>
          <p:cNvPr id="31" name="Text Placeholder 9"/>
          <p:cNvSpPr>
            <a:spLocks noGrp="1"/>
          </p:cNvSpPr>
          <p:nvPr>
            <p:ph type="body" sz="quarter" idx="39" hasCustomPrompt="1"/>
          </p:nvPr>
        </p:nvSpPr>
        <p:spPr>
          <a:xfrm>
            <a:off x="2037331" y="3459202"/>
            <a:ext cx="1253881" cy="293931"/>
          </a:xfrm>
          <a:prstGeom prst="rect">
            <a:avLst/>
          </a:prstGeom>
        </p:spPr>
        <p:txBody>
          <a:bodyPr>
            <a:normAutofit/>
          </a:bodyPr>
          <a:lstStyle>
            <a:lvl1pPr marL="0" indent="0" algn="l">
              <a:buNone/>
              <a:defRPr sz="1100" b="0" i="0">
                <a:solidFill>
                  <a:srgbClr val="333333"/>
                </a:solidFill>
                <a:latin typeface="+mn-lt"/>
              </a:defRPr>
            </a:lvl1pPr>
          </a:lstStyle>
          <a:p>
            <a:pPr lvl="0"/>
            <a:r>
              <a:rPr lang="en-US" dirty="0" err="1"/>
              <a:t>XXX.XXX.XXXX</a:t>
            </a:r>
            <a:endParaRPr lang="en-US" dirty="0"/>
          </a:p>
        </p:txBody>
      </p:sp>
      <p:sp>
        <p:nvSpPr>
          <p:cNvPr id="32" name="Text Placeholder 9"/>
          <p:cNvSpPr>
            <a:spLocks noGrp="1"/>
          </p:cNvSpPr>
          <p:nvPr>
            <p:ph type="body" sz="quarter" idx="40" hasCustomPrompt="1"/>
          </p:nvPr>
        </p:nvSpPr>
        <p:spPr>
          <a:xfrm>
            <a:off x="3706438" y="3459202"/>
            <a:ext cx="1786742" cy="293931"/>
          </a:xfrm>
          <a:prstGeom prst="rect">
            <a:avLst/>
          </a:prstGeom>
          <a:ln>
            <a:noFill/>
          </a:ln>
        </p:spPr>
        <p:txBody>
          <a:bodyPr>
            <a:normAutofit/>
          </a:bodyPr>
          <a:lstStyle>
            <a:lvl1pPr marL="0" indent="0" algn="l">
              <a:buNone/>
              <a:defRPr sz="1100" b="0" i="0">
                <a:solidFill>
                  <a:srgbClr val="333333"/>
                </a:solidFill>
                <a:latin typeface="+mn-lt"/>
              </a:defRPr>
            </a:lvl1pPr>
          </a:lstStyle>
          <a:p>
            <a:pPr lvl="0"/>
            <a:r>
              <a:rPr lang="en-US" dirty="0"/>
              <a:t>Email@jw.com</a:t>
            </a:r>
          </a:p>
        </p:txBody>
      </p:sp>
      <p:sp>
        <p:nvSpPr>
          <p:cNvPr id="33" name="Text Placeholder 9"/>
          <p:cNvSpPr>
            <a:spLocks noGrp="1"/>
          </p:cNvSpPr>
          <p:nvPr>
            <p:ph type="body" sz="quarter" idx="41" hasCustomPrompt="1"/>
          </p:nvPr>
        </p:nvSpPr>
        <p:spPr>
          <a:xfrm>
            <a:off x="5908406" y="3459202"/>
            <a:ext cx="1371516" cy="293931"/>
          </a:xfrm>
          <a:prstGeom prst="rect">
            <a:avLst/>
          </a:prstGeom>
        </p:spPr>
        <p:txBody>
          <a:bodyPr>
            <a:normAutofit/>
          </a:bodyPr>
          <a:lstStyle>
            <a:lvl1pPr marL="0" indent="0" algn="l">
              <a:buNone/>
              <a:defRPr sz="1100" b="0" i="0" u="sng" baseline="0">
                <a:solidFill>
                  <a:srgbClr val="005091"/>
                </a:solidFill>
                <a:latin typeface="+mn-lt"/>
              </a:defRPr>
            </a:lvl1pPr>
          </a:lstStyle>
          <a:p>
            <a:pPr lvl="0"/>
            <a:r>
              <a:rPr lang="en-US" dirty="0"/>
              <a:t>View biography</a:t>
            </a:r>
          </a:p>
        </p:txBody>
      </p:sp>
      <p:sp>
        <p:nvSpPr>
          <p:cNvPr id="34" name="Text Placeholder 5"/>
          <p:cNvSpPr>
            <a:spLocks noGrp="1"/>
          </p:cNvSpPr>
          <p:nvPr>
            <p:ph type="body" sz="quarter" idx="42" hasCustomPrompt="1"/>
          </p:nvPr>
        </p:nvSpPr>
        <p:spPr>
          <a:xfrm>
            <a:off x="2037331" y="5441248"/>
            <a:ext cx="6649466" cy="599303"/>
          </a:xfrm>
        </p:spPr>
        <p:txBody>
          <a:bodyPr anchor="t">
            <a:normAutofit/>
          </a:bodyPr>
          <a:lstStyle>
            <a:lvl1pPr marL="0" indent="0">
              <a:buSzPct val="120000"/>
              <a:buFont typeface="Wingdings" panose="05000000000000000000" pitchFamily="2" charset="2"/>
              <a:buNone/>
              <a:defRPr sz="1200" baseline="0"/>
            </a:lvl1pPr>
          </a:lstStyle>
          <a:p>
            <a:pPr lvl="0"/>
            <a:r>
              <a:rPr lang="en-US" dirty="0"/>
              <a:t>Insert mini bio here</a:t>
            </a:r>
          </a:p>
        </p:txBody>
      </p:sp>
      <p:sp>
        <p:nvSpPr>
          <p:cNvPr id="35" name="Picture Placeholder 15"/>
          <p:cNvSpPr>
            <a:spLocks noGrp="1"/>
          </p:cNvSpPr>
          <p:nvPr>
            <p:ph type="pic" sz="quarter" idx="43" hasCustomPrompt="1"/>
          </p:nvPr>
        </p:nvSpPr>
        <p:spPr>
          <a:xfrm>
            <a:off x="457196" y="4567855"/>
            <a:ext cx="1474633" cy="1474633"/>
          </a:xfrm>
        </p:spPr>
        <p:txBody>
          <a:bodyPr>
            <a:noAutofit/>
          </a:bodyPr>
          <a:lstStyle>
            <a:lvl1pPr marL="0" indent="0">
              <a:buNone/>
              <a:defRPr sz="1600"/>
            </a:lvl1pPr>
          </a:lstStyle>
          <a:p>
            <a:r>
              <a:rPr lang="en-US" dirty="0"/>
              <a:t>Click to add Photo</a:t>
            </a:r>
          </a:p>
        </p:txBody>
      </p:sp>
      <p:sp>
        <p:nvSpPr>
          <p:cNvPr id="36" name="Text Placeholder 9"/>
          <p:cNvSpPr>
            <a:spLocks noGrp="1"/>
          </p:cNvSpPr>
          <p:nvPr>
            <p:ph type="body" sz="quarter" idx="44" hasCustomPrompt="1"/>
          </p:nvPr>
        </p:nvSpPr>
        <p:spPr>
          <a:xfrm>
            <a:off x="2037333" y="4553115"/>
            <a:ext cx="6649465" cy="368485"/>
          </a:xfrm>
          <a:prstGeom prst="rect">
            <a:avLst/>
          </a:prstGeom>
        </p:spPr>
        <p:txBody>
          <a:bodyPr>
            <a:noAutofit/>
          </a:bodyPr>
          <a:lstStyle>
            <a:lvl1pPr marL="0" indent="0" algn="l">
              <a:buNone/>
              <a:defRPr sz="1800" b="1">
                <a:solidFill>
                  <a:srgbClr val="005091"/>
                </a:solidFill>
                <a:latin typeface="+mn-lt"/>
              </a:defRPr>
            </a:lvl1pPr>
          </a:lstStyle>
          <a:p>
            <a:pPr lvl="0"/>
            <a:r>
              <a:rPr lang="en-US" dirty="0"/>
              <a:t>First Last</a:t>
            </a:r>
          </a:p>
        </p:txBody>
      </p:sp>
      <p:sp>
        <p:nvSpPr>
          <p:cNvPr id="37" name="Text Placeholder 9"/>
          <p:cNvSpPr>
            <a:spLocks noGrp="1"/>
          </p:cNvSpPr>
          <p:nvPr>
            <p:ph type="body" sz="quarter" idx="45" hasCustomPrompt="1"/>
          </p:nvPr>
        </p:nvSpPr>
        <p:spPr>
          <a:xfrm>
            <a:off x="2037332" y="4859345"/>
            <a:ext cx="6649466" cy="399404"/>
          </a:xfrm>
          <a:prstGeom prst="rect">
            <a:avLst/>
          </a:prstGeom>
        </p:spPr>
        <p:txBody>
          <a:bodyPr>
            <a:normAutofit/>
          </a:bodyPr>
          <a:lstStyle>
            <a:lvl1pPr marL="0" indent="0" algn="l">
              <a:buNone/>
              <a:defRPr sz="1200" b="0" i="1">
                <a:solidFill>
                  <a:srgbClr val="333333"/>
                </a:solidFill>
                <a:latin typeface="+mn-lt"/>
              </a:defRPr>
            </a:lvl1pPr>
          </a:lstStyle>
          <a:p>
            <a:pPr lvl="0"/>
            <a:r>
              <a:rPr lang="en-US" dirty="0"/>
              <a:t>Position, City</a:t>
            </a:r>
          </a:p>
        </p:txBody>
      </p:sp>
      <p:sp>
        <p:nvSpPr>
          <p:cNvPr id="38" name="Text Placeholder 9"/>
          <p:cNvSpPr>
            <a:spLocks noGrp="1"/>
          </p:cNvSpPr>
          <p:nvPr>
            <p:ph type="body" sz="quarter" idx="46" hasCustomPrompt="1"/>
          </p:nvPr>
        </p:nvSpPr>
        <p:spPr>
          <a:xfrm>
            <a:off x="2037331" y="5104099"/>
            <a:ext cx="1253881" cy="293931"/>
          </a:xfrm>
          <a:prstGeom prst="rect">
            <a:avLst/>
          </a:prstGeom>
        </p:spPr>
        <p:txBody>
          <a:bodyPr>
            <a:normAutofit/>
          </a:bodyPr>
          <a:lstStyle>
            <a:lvl1pPr marL="0" indent="0" algn="l">
              <a:buNone/>
              <a:defRPr sz="1100" b="0" i="0">
                <a:solidFill>
                  <a:srgbClr val="333333"/>
                </a:solidFill>
                <a:latin typeface="+mn-lt"/>
              </a:defRPr>
            </a:lvl1pPr>
          </a:lstStyle>
          <a:p>
            <a:pPr lvl="0"/>
            <a:r>
              <a:rPr lang="en-US" dirty="0" err="1"/>
              <a:t>XXX.XXX.XXXX</a:t>
            </a:r>
            <a:endParaRPr lang="en-US" dirty="0"/>
          </a:p>
        </p:txBody>
      </p:sp>
      <p:sp>
        <p:nvSpPr>
          <p:cNvPr id="39" name="Text Placeholder 9"/>
          <p:cNvSpPr>
            <a:spLocks noGrp="1"/>
          </p:cNvSpPr>
          <p:nvPr>
            <p:ph type="body" sz="quarter" idx="47" hasCustomPrompt="1"/>
          </p:nvPr>
        </p:nvSpPr>
        <p:spPr>
          <a:xfrm>
            <a:off x="3706438" y="5104099"/>
            <a:ext cx="1786742" cy="293931"/>
          </a:xfrm>
          <a:prstGeom prst="rect">
            <a:avLst/>
          </a:prstGeom>
          <a:ln>
            <a:noFill/>
          </a:ln>
        </p:spPr>
        <p:txBody>
          <a:bodyPr>
            <a:normAutofit/>
          </a:bodyPr>
          <a:lstStyle>
            <a:lvl1pPr marL="0" indent="0" algn="l">
              <a:buNone/>
              <a:defRPr sz="1100" b="0" i="0">
                <a:solidFill>
                  <a:srgbClr val="333333"/>
                </a:solidFill>
                <a:latin typeface="+mn-lt"/>
              </a:defRPr>
            </a:lvl1pPr>
          </a:lstStyle>
          <a:p>
            <a:pPr lvl="0"/>
            <a:r>
              <a:rPr lang="en-US" dirty="0"/>
              <a:t>Email@jw.com</a:t>
            </a:r>
          </a:p>
        </p:txBody>
      </p:sp>
      <p:sp>
        <p:nvSpPr>
          <p:cNvPr id="40" name="Text Placeholder 9"/>
          <p:cNvSpPr>
            <a:spLocks noGrp="1"/>
          </p:cNvSpPr>
          <p:nvPr>
            <p:ph type="body" sz="quarter" idx="48" hasCustomPrompt="1"/>
          </p:nvPr>
        </p:nvSpPr>
        <p:spPr>
          <a:xfrm>
            <a:off x="5908406" y="5104099"/>
            <a:ext cx="1371516" cy="293931"/>
          </a:xfrm>
          <a:prstGeom prst="rect">
            <a:avLst/>
          </a:prstGeom>
        </p:spPr>
        <p:txBody>
          <a:bodyPr>
            <a:normAutofit/>
          </a:bodyPr>
          <a:lstStyle>
            <a:lvl1pPr marL="0" indent="0" algn="l">
              <a:buNone/>
              <a:defRPr sz="1100" b="0" i="0" u="sng" baseline="0">
                <a:solidFill>
                  <a:srgbClr val="005091"/>
                </a:solidFill>
                <a:latin typeface="+mn-lt"/>
              </a:defRPr>
            </a:lvl1pPr>
          </a:lstStyle>
          <a:p>
            <a:pPr lvl="0"/>
            <a:r>
              <a:rPr lang="en-US" dirty="0"/>
              <a:t>View biography</a:t>
            </a:r>
          </a:p>
        </p:txBody>
      </p:sp>
    </p:spTree>
    <p:extLst>
      <p:ext uri="{BB962C8B-B14F-4D97-AF65-F5344CB8AC3E}">
        <p14:creationId xmlns:p14="http://schemas.microsoft.com/office/powerpoint/2010/main" val="143219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sult - 1 Pers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ACB804-B52A-4C67-BEB9-CA03D2D242B2}" type="datetime4">
              <a:rPr lang="en-US" smtClean="0"/>
              <a:t>September 17, 2025</a:t>
            </a:fld>
            <a:endParaRPr lang="en-US" dirty="0"/>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5" name="Picture Placeholder 3"/>
          <p:cNvSpPr>
            <a:spLocks noGrp="1"/>
          </p:cNvSpPr>
          <p:nvPr>
            <p:ph type="pic" sz="quarter" idx="29" hasCustomPrompt="1"/>
          </p:nvPr>
        </p:nvSpPr>
        <p:spPr>
          <a:xfrm>
            <a:off x="5781040" y="1361787"/>
            <a:ext cx="2743200" cy="2743200"/>
          </a:xfrm>
          <a:prstGeom prst="rect">
            <a:avLst/>
          </a:prstGeom>
        </p:spPr>
        <p:txBody>
          <a:bodyPr/>
          <a:lstStyle>
            <a:lvl1pPr marL="0" indent="0">
              <a:buClr>
                <a:srgbClr val="005091"/>
              </a:buClr>
              <a:buNone/>
              <a:defRPr>
                <a:solidFill>
                  <a:srgbClr val="333333"/>
                </a:solidFill>
              </a:defRPr>
            </a:lvl1pPr>
          </a:lstStyle>
          <a:p>
            <a:r>
              <a:rPr lang="en-US" dirty="0"/>
              <a:t>Click to add Photo</a:t>
            </a:r>
          </a:p>
        </p:txBody>
      </p:sp>
      <p:sp>
        <p:nvSpPr>
          <p:cNvPr id="6" name="Text Placeholder 9"/>
          <p:cNvSpPr>
            <a:spLocks noGrp="1"/>
          </p:cNvSpPr>
          <p:nvPr>
            <p:ph type="body" sz="quarter" idx="30" hasCustomPrompt="1"/>
          </p:nvPr>
        </p:nvSpPr>
        <p:spPr>
          <a:xfrm>
            <a:off x="457199" y="1361787"/>
            <a:ext cx="5046133" cy="2743200"/>
          </a:xfrm>
          <a:prstGeom prst="rect">
            <a:avLst/>
          </a:prstGeom>
        </p:spPr>
        <p:txBody>
          <a:bodyPr anchor="ctr">
            <a:noAutofit/>
          </a:bodyPr>
          <a:lstStyle>
            <a:lvl1pPr marL="0" indent="0" algn="l">
              <a:buNone/>
              <a:defRPr sz="2400" b="0" baseline="0">
                <a:solidFill>
                  <a:schemeClr val="tx1"/>
                </a:solidFill>
                <a:latin typeface="+mn-lt"/>
              </a:defRPr>
            </a:lvl1pPr>
          </a:lstStyle>
          <a:p>
            <a:pPr lvl="0"/>
            <a:r>
              <a:rPr lang="en-US" dirty="0"/>
              <a:t>Name and description of mention or client result</a:t>
            </a:r>
          </a:p>
        </p:txBody>
      </p:sp>
      <p:sp>
        <p:nvSpPr>
          <p:cNvPr id="9" name="Title 8"/>
          <p:cNvSpPr>
            <a:spLocks noGrp="1"/>
          </p:cNvSpPr>
          <p:nvPr>
            <p:ph type="title"/>
          </p:nvPr>
        </p:nvSpPr>
        <p:spPr/>
        <p:txBody>
          <a:bodyPr/>
          <a:lstStyle/>
          <a:p>
            <a:r>
              <a:rPr lang="en-US"/>
              <a:t>Click to edit Master title style</a:t>
            </a:r>
          </a:p>
        </p:txBody>
      </p:sp>
      <p:sp>
        <p:nvSpPr>
          <p:cNvPr id="10" name="Picture Placeholder 9"/>
          <p:cNvSpPr>
            <a:spLocks noGrp="1"/>
          </p:cNvSpPr>
          <p:nvPr>
            <p:ph type="pic" sz="quarter" idx="31" hasCustomPrompt="1"/>
          </p:nvPr>
        </p:nvSpPr>
        <p:spPr>
          <a:xfrm>
            <a:off x="2806700" y="4732338"/>
            <a:ext cx="3530600" cy="1084262"/>
          </a:xfrm>
        </p:spPr>
        <p:txBody>
          <a:bodyPr/>
          <a:lstStyle>
            <a:lvl1pPr marL="0" indent="0" algn="ctr">
              <a:buNone/>
              <a:defRPr baseline="0"/>
            </a:lvl1pPr>
          </a:lstStyle>
          <a:p>
            <a:r>
              <a:rPr lang="en-US" dirty="0"/>
              <a:t>Add Entity Logo</a:t>
            </a:r>
          </a:p>
        </p:txBody>
      </p:sp>
    </p:spTree>
    <p:extLst>
      <p:ext uri="{BB962C8B-B14F-4D97-AF65-F5344CB8AC3E}">
        <p14:creationId xmlns:p14="http://schemas.microsoft.com/office/powerpoint/2010/main" val="1384931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sult - 2 People">
    <p:spTree>
      <p:nvGrpSpPr>
        <p:cNvPr id="1" name=""/>
        <p:cNvGrpSpPr/>
        <p:nvPr/>
      </p:nvGrpSpPr>
      <p:grpSpPr>
        <a:xfrm>
          <a:off x="0" y="0"/>
          <a:ext cx="0" cy="0"/>
          <a:chOff x="0" y="0"/>
          <a:chExt cx="0" cy="0"/>
        </a:xfrm>
      </p:grpSpPr>
      <p:sp>
        <p:nvSpPr>
          <p:cNvPr id="25" name="Picture Placeholder 3"/>
          <p:cNvSpPr>
            <a:spLocks noGrp="1"/>
          </p:cNvSpPr>
          <p:nvPr>
            <p:ph type="pic" sz="quarter" idx="37"/>
          </p:nvPr>
        </p:nvSpPr>
        <p:spPr>
          <a:xfrm>
            <a:off x="2187287" y="1378720"/>
            <a:ext cx="2202680" cy="2202680"/>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3" name="Date Placeholder 2"/>
          <p:cNvSpPr>
            <a:spLocks noGrp="1"/>
          </p:cNvSpPr>
          <p:nvPr>
            <p:ph type="dt" sz="half" idx="10"/>
          </p:nvPr>
        </p:nvSpPr>
        <p:spPr/>
        <p:txBody>
          <a:bodyPr/>
          <a:lstStyle/>
          <a:p>
            <a:fld id="{90ACB804-B52A-4C67-BEB9-CA03D2D242B2}" type="datetime4">
              <a:rPr lang="en-US" smtClean="0"/>
              <a:t>September 17, 2025</a:t>
            </a:fld>
            <a:endParaRPr lang="en-US" dirty="0"/>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5" name="Picture Placeholder 3"/>
          <p:cNvSpPr>
            <a:spLocks noGrp="1"/>
          </p:cNvSpPr>
          <p:nvPr>
            <p:ph type="pic" sz="quarter" idx="29"/>
          </p:nvPr>
        </p:nvSpPr>
        <p:spPr>
          <a:xfrm>
            <a:off x="4754033" y="1378720"/>
            <a:ext cx="2202680" cy="2202680"/>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9" name="Title 8"/>
          <p:cNvSpPr>
            <a:spLocks noGrp="1"/>
          </p:cNvSpPr>
          <p:nvPr>
            <p:ph type="title"/>
          </p:nvPr>
        </p:nvSpPr>
        <p:spPr/>
        <p:txBody>
          <a:bodyPr/>
          <a:lstStyle/>
          <a:p>
            <a:r>
              <a:rPr lang="en-US"/>
              <a:t>Click to edit Master title style</a:t>
            </a:r>
          </a:p>
        </p:txBody>
      </p:sp>
      <p:sp>
        <p:nvSpPr>
          <p:cNvPr id="22" name="Text Placeholder 9"/>
          <p:cNvSpPr>
            <a:spLocks noGrp="1"/>
          </p:cNvSpPr>
          <p:nvPr>
            <p:ph type="body" sz="quarter" idx="30" hasCustomPrompt="1"/>
          </p:nvPr>
        </p:nvSpPr>
        <p:spPr>
          <a:xfrm>
            <a:off x="457201" y="3733806"/>
            <a:ext cx="8229600" cy="1574800"/>
          </a:xfrm>
          <a:prstGeom prst="rect">
            <a:avLst/>
          </a:prstGeom>
        </p:spPr>
        <p:txBody>
          <a:bodyPr anchor="ctr">
            <a:noAutofit/>
          </a:bodyPr>
          <a:lstStyle>
            <a:lvl1pPr marL="0" indent="0" algn="ctr">
              <a:buNone/>
              <a:defRPr sz="2400" b="0" baseline="0">
                <a:solidFill>
                  <a:schemeClr val="tx1"/>
                </a:solidFill>
                <a:latin typeface="+mn-lt"/>
              </a:defRPr>
            </a:lvl1pPr>
          </a:lstStyle>
          <a:p>
            <a:pPr lvl="0"/>
            <a:r>
              <a:rPr lang="en-US" dirty="0"/>
              <a:t>Names and description of mention or client result</a:t>
            </a:r>
          </a:p>
        </p:txBody>
      </p:sp>
      <p:sp>
        <p:nvSpPr>
          <p:cNvPr id="23" name="Picture Placeholder 9"/>
          <p:cNvSpPr>
            <a:spLocks noGrp="1"/>
          </p:cNvSpPr>
          <p:nvPr>
            <p:ph type="pic" sz="quarter" idx="31" hasCustomPrompt="1"/>
          </p:nvPr>
        </p:nvSpPr>
        <p:spPr>
          <a:xfrm>
            <a:off x="3155950" y="5438358"/>
            <a:ext cx="2832100" cy="869750"/>
          </a:xfrm>
        </p:spPr>
        <p:txBody>
          <a:bodyPr>
            <a:normAutofit/>
          </a:bodyPr>
          <a:lstStyle>
            <a:lvl1pPr marL="0" indent="0">
              <a:buNone/>
              <a:defRPr sz="1800" baseline="0"/>
            </a:lvl1pPr>
          </a:lstStyle>
          <a:p>
            <a:r>
              <a:rPr lang="en-US" dirty="0"/>
              <a:t>Add Entity Logo</a:t>
            </a:r>
          </a:p>
        </p:txBody>
      </p:sp>
    </p:spTree>
    <p:extLst>
      <p:ext uri="{BB962C8B-B14F-4D97-AF65-F5344CB8AC3E}">
        <p14:creationId xmlns:p14="http://schemas.microsoft.com/office/powerpoint/2010/main" val="393268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sult - 3 Peop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ACB804-B52A-4C67-BEB9-CA03D2D242B2}" type="datetime4">
              <a:rPr lang="en-US" smtClean="0"/>
              <a:t>September 17, 2025</a:t>
            </a:fld>
            <a:endParaRPr lang="en-US" dirty="0"/>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5" name="Picture Placeholder 3"/>
          <p:cNvSpPr>
            <a:spLocks noGrp="1"/>
          </p:cNvSpPr>
          <p:nvPr>
            <p:ph type="pic" sz="quarter" idx="29"/>
          </p:nvPr>
        </p:nvSpPr>
        <p:spPr>
          <a:xfrm>
            <a:off x="929640" y="1361786"/>
            <a:ext cx="2041813" cy="2041813"/>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25" name="Picture Placeholder 3"/>
          <p:cNvSpPr>
            <a:spLocks noGrp="1"/>
          </p:cNvSpPr>
          <p:nvPr>
            <p:ph type="pic" sz="quarter" idx="37"/>
          </p:nvPr>
        </p:nvSpPr>
        <p:spPr>
          <a:xfrm>
            <a:off x="3556295" y="1361787"/>
            <a:ext cx="2041813" cy="2041813"/>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9" name="Title 8"/>
          <p:cNvSpPr>
            <a:spLocks noGrp="1"/>
          </p:cNvSpPr>
          <p:nvPr>
            <p:ph type="title"/>
          </p:nvPr>
        </p:nvSpPr>
        <p:spPr/>
        <p:txBody>
          <a:bodyPr/>
          <a:lstStyle/>
          <a:p>
            <a:r>
              <a:rPr lang="en-US"/>
              <a:t>Click to edit Master title style</a:t>
            </a:r>
          </a:p>
        </p:txBody>
      </p:sp>
      <p:sp>
        <p:nvSpPr>
          <p:cNvPr id="23" name="Picture Placeholder 3"/>
          <p:cNvSpPr>
            <a:spLocks noGrp="1"/>
          </p:cNvSpPr>
          <p:nvPr>
            <p:ph type="pic" sz="quarter" idx="45"/>
          </p:nvPr>
        </p:nvSpPr>
        <p:spPr>
          <a:xfrm>
            <a:off x="6182949" y="1361786"/>
            <a:ext cx="2041813" cy="2041813"/>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27" name="Text Placeholder 9"/>
          <p:cNvSpPr>
            <a:spLocks noGrp="1"/>
          </p:cNvSpPr>
          <p:nvPr>
            <p:ph type="body" sz="quarter" idx="30" hasCustomPrompt="1"/>
          </p:nvPr>
        </p:nvSpPr>
        <p:spPr>
          <a:xfrm>
            <a:off x="457201" y="3733806"/>
            <a:ext cx="8229600" cy="1574800"/>
          </a:xfrm>
          <a:prstGeom prst="rect">
            <a:avLst/>
          </a:prstGeom>
        </p:spPr>
        <p:txBody>
          <a:bodyPr anchor="ctr">
            <a:noAutofit/>
          </a:bodyPr>
          <a:lstStyle>
            <a:lvl1pPr marL="0" indent="0" algn="ctr">
              <a:buNone/>
              <a:defRPr sz="2400" b="0" baseline="0">
                <a:solidFill>
                  <a:schemeClr val="tx1"/>
                </a:solidFill>
                <a:latin typeface="+mn-lt"/>
              </a:defRPr>
            </a:lvl1pPr>
          </a:lstStyle>
          <a:p>
            <a:pPr lvl="0"/>
            <a:r>
              <a:rPr lang="en-US" dirty="0"/>
              <a:t>Names and description of mention or client result</a:t>
            </a:r>
          </a:p>
        </p:txBody>
      </p:sp>
      <p:sp>
        <p:nvSpPr>
          <p:cNvPr id="28" name="Picture Placeholder 9"/>
          <p:cNvSpPr>
            <a:spLocks noGrp="1"/>
          </p:cNvSpPr>
          <p:nvPr>
            <p:ph type="pic" sz="quarter" idx="31" hasCustomPrompt="1"/>
          </p:nvPr>
        </p:nvSpPr>
        <p:spPr>
          <a:xfrm>
            <a:off x="3155950" y="5438358"/>
            <a:ext cx="2832100" cy="869750"/>
          </a:xfrm>
        </p:spPr>
        <p:txBody>
          <a:bodyPr>
            <a:normAutofit/>
          </a:bodyPr>
          <a:lstStyle>
            <a:lvl1pPr marL="0" indent="0">
              <a:buNone/>
              <a:defRPr sz="1800" baseline="0"/>
            </a:lvl1pPr>
          </a:lstStyle>
          <a:p>
            <a:r>
              <a:rPr lang="en-US" dirty="0"/>
              <a:t>Add Entity Logo</a:t>
            </a:r>
          </a:p>
        </p:txBody>
      </p:sp>
    </p:spTree>
    <p:extLst>
      <p:ext uri="{BB962C8B-B14F-4D97-AF65-F5344CB8AC3E}">
        <p14:creationId xmlns:p14="http://schemas.microsoft.com/office/powerpoint/2010/main" val="1447114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sult - 4 Peop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0ACB804-B52A-4C67-BEB9-CA03D2D242B2}" type="datetime4">
              <a:rPr lang="en-US" smtClean="0"/>
              <a:t>September 17, 2025</a:t>
            </a:fld>
            <a:endParaRPr lang="en-US" dirty="0"/>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5" name="Picture Placeholder 3"/>
          <p:cNvSpPr>
            <a:spLocks noGrp="1"/>
          </p:cNvSpPr>
          <p:nvPr>
            <p:ph type="pic" sz="quarter" idx="29" hasCustomPrompt="1"/>
          </p:nvPr>
        </p:nvSpPr>
        <p:spPr>
          <a:xfrm>
            <a:off x="662529" y="1386190"/>
            <a:ext cx="1648185" cy="1590820"/>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67" name="Picture Placeholder 3"/>
          <p:cNvSpPr>
            <a:spLocks noGrp="1"/>
          </p:cNvSpPr>
          <p:nvPr>
            <p:ph type="pic" sz="quarter" idx="71" hasCustomPrompt="1"/>
          </p:nvPr>
        </p:nvSpPr>
        <p:spPr>
          <a:xfrm>
            <a:off x="2724646" y="1386190"/>
            <a:ext cx="1648185" cy="1590820"/>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73" name="Picture Placeholder 3"/>
          <p:cNvSpPr>
            <a:spLocks noGrp="1"/>
          </p:cNvSpPr>
          <p:nvPr>
            <p:ph type="pic" sz="quarter" idx="77" hasCustomPrompt="1"/>
          </p:nvPr>
        </p:nvSpPr>
        <p:spPr>
          <a:xfrm>
            <a:off x="4804091" y="1386190"/>
            <a:ext cx="1648185" cy="1590820"/>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107" name="Picture Placeholder 3"/>
          <p:cNvSpPr>
            <a:spLocks noGrp="1"/>
          </p:cNvSpPr>
          <p:nvPr>
            <p:ph type="pic" sz="quarter" idx="83" hasCustomPrompt="1"/>
          </p:nvPr>
        </p:nvSpPr>
        <p:spPr>
          <a:xfrm>
            <a:off x="6859452" y="1386190"/>
            <a:ext cx="1648185" cy="1590820"/>
          </a:xfrm>
          <a:prstGeom prst="rect">
            <a:avLst/>
          </a:prstGeom>
        </p:spPr>
        <p:txBody>
          <a:bodyPr/>
          <a:lstStyle>
            <a:lvl1pPr marL="0" indent="0">
              <a:buClr>
                <a:srgbClr val="005091"/>
              </a:buClr>
              <a:buNone/>
              <a:defRPr>
                <a:solidFill>
                  <a:schemeClr val="bg1"/>
                </a:solidFill>
              </a:defRPr>
            </a:lvl1pPr>
          </a:lstStyle>
          <a:p>
            <a:r>
              <a:rPr lang="en-US" dirty="0"/>
              <a:t>Photo</a:t>
            </a:r>
          </a:p>
        </p:txBody>
      </p:sp>
      <p:sp>
        <p:nvSpPr>
          <p:cNvPr id="34" name="Text Placeholder 9"/>
          <p:cNvSpPr>
            <a:spLocks noGrp="1"/>
          </p:cNvSpPr>
          <p:nvPr>
            <p:ph type="body" sz="quarter" idx="30" hasCustomPrompt="1"/>
          </p:nvPr>
        </p:nvSpPr>
        <p:spPr>
          <a:xfrm>
            <a:off x="457201" y="3420284"/>
            <a:ext cx="8229600" cy="1574800"/>
          </a:xfrm>
          <a:prstGeom prst="rect">
            <a:avLst/>
          </a:prstGeom>
        </p:spPr>
        <p:txBody>
          <a:bodyPr anchor="ctr">
            <a:noAutofit/>
          </a:bodyPr>
          <a:lstStyle>
            <a:lvl1pPr marL="0" indent="0" algn="ctr">
              <a:buNone/>
              <a:defRPr sz="2400" b="0" baseline="0">
                <a:solidFill>
                  <a:schemeClr val="tx1"/>
                </a:solidFill>
                <a:latin typeface="+mn-lt"/>
              </a:defRPr>
            </a:lvl1pPr>
          </a:lstStyle>
          <a:p>
            <a:pPr lvl="0"/>
            <a:r>
              <a:rPr lang="en-US" dirty="0"/>
              <a:t>Names and description of mention or client result</a:t>
            </a:r>
          </a:p>
        </p:txBody>
      </p:sp>
      <p:sp>
        <p:nvSpPr>
          <p:cNvPr id="36" name="Picture Placeholder 9"/>
          <p:cNvSpPr>
            <a:spLocks noGrp="1"/>
          </p:cNvSpPr>
          <p:nvPr>
            <p:ph type="pic" sz="quarter" idx="31" hasCustomPrompt="1"/>
          </p:nvPr>
        </p:nvSpPr>
        <p:spPr>
          <a:xfrm>
            <a:off x="3155950" y="5438358"/>
            <a:ext cx="2832100" cy="869750"/>
          </a:xfrm>
        </p:spPr>
        <p:txBody>
          <a:bodyPr>
            <a:normAutofit/>
          </a:bodyPr>
          <a:lstStyle>
            <a:lvl1pPr marL="0" indent="0">
              <a:buNone/>
              <a:defRPr sz="1800" baseline="0"/>
            </a:lvl1pPr>
          </a:lstStyle>
          <a:p>
            <a:r>
              <a:rPr lang="en-US" dirty="0"/>
              <a:t>Add Entity Logo</a:t>
            </a:r>
          </a:p>
        </p:txBody>
      </p:sp>
    </p:spTree>
    <p:extLst>
      <p:ext uri="{BB962C8B-B14F-4D97-AF65-F5344CB8AC3E}">
        <p14:creationId xmlns:p14="http://schemas.microsoft.com/office/powerpoint/2010/main" val="9162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Custom Image">
    <p:bg>
      <p:bgPr>
        <a:solidFill>
          <a:srgbClr val="005091"/>
        </a:solidFill>
        <a:effectLst/>
      </p:bgPr>
    </p:bg>
    <p:spTree>
      <p:nvGrpSpPr>
        <p:cNvPr id="1" name=""/>
        <p:cNvGrpSpPr/>
        <p:nvPr/>
      </p:nvGrpSpPr>
      <p:grpSpPr>
        <a:xfrm>
          <a:off x="0" y="0"/>
          <a:ext cx="0" cy="0"/>
          <a:chOff x="0" y="0"/>
          <a:chExt cx="0" cy="0"/>
        </a:xfrm>
      </p:grpSpPr>
      <p:sp>
        <p:nvSpPr>
          <p:cNvPr id="13" name="Footer Placeholder 4"/>
          <p:cNvSpPr txBox="1">
            <a:spLocks/>
          </p:cNvSpPr>
          <p:nvPr/>
        </p:nvSpPr>
        <p:spPr>
          <a:xfrm>
            <a:off x="3028950" y="6590267"/>
            <a:ext cx="3086100" cy="182880"/>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0" dirty="0">
                <a:effectLst>
                  <a:outerShdw blurRad="50800" dist="50800" dir="2700000" algn="tl">
                    <a:srgbClr val="000000">
                      <a:alpha val="20000"/>
                    </a:srgbClr>
                  </a:outerShdw>
                </a:effectLst>
              </a:rPr>
              <a:t>© JACKSON WALKER LLP</a:t>
            </a:r>
          </a:p>
        </p:txBody>
      </p:sp>
    </p:spTree>
    <p:extLst>
      <p:ext uri="{BB962C8B-B14F-4D97-AF65-F5344CB8AC3E}">
        <p14:creationId xmlns:p14="http://schemas.microsoft.com/office/powerpoint/2010/main" val="3755749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Presenters Slide Opt. 2">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1"/>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0ACB804-B52A-4C67-BEB9-CA03D2D242B2}" type="datetime4">
              <a:rPr lang="en-US" smtClean="0"/>
              <a:t>September 17, 2025</a:t>
            </a:fld>
            <a:endParaRPr lang="en-US" dirty="0"/>
          </a:p>
        </p:txBody>
      </p:sp>
      <p:sp>
        <p:nvSpPr>
          <p:cNvPr id="4" name="Slide Number Placeholder 3"/>
          <p:cNvSpPr>
            <a:spLocks noGrp="1"/>
          </p:cNvSpPr>
          <p:nvPr>
            <p:ph type="sldNum" sz="quarter" idx="11"/>
          </p:nvPr>
        </p:nvSpPr>
        <p:spPr/>
        <p:txBody>
          <a:bodyPr/>
          <a:lstStyle/>
          <a:p>
            <a:fld id="{575EC437-4EF3-4E46-95AF-FA0ABC260497}" type="slidenum">
              <a:rPr lang="en-US" smtClean="0"/>
              <a:pPr/>
              <a:t>‹#›</a:t>
            </a:fld>
            <a:endParaRPr lang="en-US" dirty="0"/>
          </a:p>
        </p:txBody>
      </p:sp>
      <p:sp>
        <p:nvSpPr>
          <p:cNvPr id="5" name="Picture Placeholder 3"/>
          <p:cNvSpPr>
            <a:spLocks noGrp="1"/>
          </p:cNvSpPr>
          <p:nvPr>
            <p:ph type="pic" sz="quarter" idx="29"/>
          </p:nvPr>
        </p:nvSpPr>
        <p:spPr>
          <a:xfrm>
            <a:off x="2135080" y="1053113"/>
            <a:ext cx="1600200" cy="1600200"/>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6" name="Text Placeholder 9"/>
          <p:cNvSpPr>
            <a:spLocks noGrp="1"/>
          </p:cNvSpPr>
          <p:nvPr>
            <p:ph type="body" sz="quarter" idx="30" hasCustomPrompt="1"/>
          </p:nvPr>
        </p:nvSpPr>
        <p:spPr>
          <a:xfrm>
            <a:off x="3830714" y="1132057"/>
            <a:ext cx="3178205" cy="399404"/>
          </a:xfrm>
          <a:prstGeom prst="rect">
            <a:avLst/>
          </a:prstGeom>
        </p:spPr>
        <p:txBody>
          <a:bodyPr>
            <a:noAutofit/>
          </a:bodyPr>
          <a:lstStyle>
            <a:lvl1pPr marL="0" indent="0" algn="l">
              <a:buNone/>
              <a:defRPr sz="2400" b="1">
                <a:solidFill>
                  <a:srgbClr val="005091"/>
                </a:solidFill>
                <a:latin typeface="+mn-lt"/>
              </a:defRPr>
            </a:lvl1pPr>
          </a:lstStyle>
          <a:p>
            <a:pPr lvl="0"/>
            <a:r>
              <a:rPr lang="en-US" dirty="0" err="1"/>
              <a:t>FirstName</a:t>
            </a:r>
            <a:r>
              <a:rPr lang="en-US" dirty="0"/>
              <a:t> Last</a:t>
            </a:r>
          </a:p>
        </p:txBody>
      </p:sp>
      <p:sp>
        <p:nvSpPr>
          <p:cNvPr id="7" name="Text Placeholder 9"/>
          <p:cNvSpPr>
            <a:spLocks noGrp="1"/>
          </p:cNvSpPr>
          <p:nvPr>
            <p:ph type="body" sz="quarter" idx="31" hasCustomPrompt="1"/>
          </p:nvPr>
        </p:nvSpPr>
        <p:spPr>
          <a:xfrm>
            <a:off x="3830714" y="1502682"/>
            <a:ext cx="3178205" cy="399404"/>
          </a:xfrm>
          <a:prstGeom prst="rect">
            <a:avLst/>
          </a:prstGeom>
        </p:spPr>
        <p:txBody>
          <a:bodyPr>
            <a:normAutofit/>
          </a:bodyPr>
          <a:lstStyle>
            <a:lvl1pPr marL="0" indent="0" algn="l">
              <a:buNone/>
              <a:defRPr sz="2000" b="0" i="1">
                <a:solidFill>
                  <a:srgbClr val="333333"/>
                </a:solidFill>
                <a:latin typeface="+mn-lt"/>
              </a:defRPr>
            </a:lvl1pPr>
          </a:lstStyle>
          <a:p>
            <a:pPr lvl="0"/>
            <a:r>
              <a:rPr lang="en-US" dirty="0"/>
              <a:t>Position, City</a:t>
            </a:r>
          </a:p>
        </p:txBody>
      </p:sp>
      <p:sp>
        <p:nvSpPr>
          <p:cNvPr id="13" name="Text Placeholder 9"/>
          <p:cNvSpPr>
            <a:spLocks noGrp="1"/>
          </p:cNvSpPr>
          <p:nvPr>
            <p:ph type="body" sz="quarter" idx="38" hasCustomPrompt="1"/>
          </p:nvPr>
        </p:nvSpPr>
        <p:spPr>
          <a:xfrm>
            <a:off x="3830714" y="1819380"/>
            <a:ext cx="3178205"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err="1"/>
              <a:t>XXX.XXX.XXXX</a:t>
            </a:r>
            <a:endParaRPr lang="en-US" dirty="0"/>
          </a:p>
        </p:txBody>
      </p:sp>
      <p:sp>
        <p:nvSpPr>
          <p:cNvPr id="14" name="Text Placeholder 9"/>
          <p:cNvSpPr>
            <a:spLocks noGrp="1"/>
          </p:cNvSpPr>
          <p:nvPr>
            <p:ph type="body" sz="quarter" idx="39" hasCustomPrompt="1"/>
          </p:nvPr>
        </p:nvSpPr>
        <p:spPr>
          <a:xfrm>
            <a:off x="3830714" y="2144724"/>
            <a:ext cx="3178205"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a:t>email@jw.com</a:t>
            </a:r>
          </a:p>
        </p:txBody>
      </p:sp>
      <p:sp>
        <p:nvSpPr>
          <p:cNvPr id="15" name="Picture Placeholder 3"/>
          <p:cNvSpPr>
            <a:spLocks noGrp="1"/>
          </p:cNvSpPr>
          <p:nvPr>
            <p:ph type="pic" sz="quarter" idx="40"/>
          </p:nvPr>
        </p:nvSpPr>
        <p:spPr>
          <a:xfrm>
            <a:off x="2135080" y="2813400"/>
            <a:ext cx="1600200" cy="1600200"/>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16" name="Text Placeholder 9"/>
          <p:cNvSpPr>
            <a:spLocks noGrp="1"/>
          </p:cNvSpPr>
          <p:nvPr>
            <p:ph type="body" sz="quarter" idx="41" hasCustomPrompt="1"/>
          </p:nvPr>
        </p:nvSpPr>
        <p:spPr>
          <a:xfrm>
            <a:off x="3830714" y="2892344"/>
            <a:ext cx="3178205" cy="399404"/>
          </a:xfrm>
          <a:prstGeom prst="rect">
            <a:avLst/>
          </a:prstGeom>
        </p:spPr>
        <p:txBody>
          <a:bodyPr>
            <a:noAutofit/>
          </a:bodyPr>
          <a:lstStyle>
            <a:lvl1pPr marL="0" indent="0" algn="l">
              <a:buNone/>
              <a:defRPr sz="2400" b="1">
                <a:solidFill>
                  <a:srgbClr val="005091"/>
                </a:solidFill>
                <a:latin typeface="+mn-lt"/>
              </a:defRPr>
            </a:lvl1pPr>
          </a:lstStyle>
          <a:p>
            <a:pPr lvl="0"/>
            <a:r>
              <a:rPr lang="en-US" dirty="0" err="1"/>
              <a:t>FirstName</a:t>
            </a:r>
            <a:r>
              <a:rPr lang="en-US" dirty="0"/>
              <a:t> Last</a:t>
            </a:r>
          </a:p>
        </p:txBody>
      </p:sp>
      <p:sp>
        <p:nvSpPr>
          <p:cNvPr id="17" name="Text Placeholder 9"/>
          <p:cNvSpPr>
            <a:spLocks noGrp="1"/>
          </p:cNvSpPr>
          <p:nvPr>
            <p:ph type="body" sz="quarter" idx="42" hasCustomPrompt="1"/>
          </p:nvPr>
        </p:nvSpPr>
        <p:spPr>
          <a:xfrm>
            <a:off x="3830714" y="3262969"/>
            <a:ext cx="3178205" cy="399404"/>
          </a:xfrm>
          <a:prstGeom prst="rect">
            <a:avLst/>
          </a:prstGeom>
        </p:spPr>
        <p:txBody>
          <a:bodyPr>
            <a:normAutofit/>
          </a:bodyPr>
          <a:lstStyle>
            <a:lvl1pPr marL="0" indent="0" algn="l">
              <a:buNone/>
              <a:defRPr sz="2000" b="0" i="1">
                <a:solidFill>
                  <a:srgbClr val="333333"/>
                </a:solidFill>
                <a:latin typeface="+mn-lt"/>
              </a:defRPr>
            </a:lvl1pPr>
          </a:lstStyle>
          <a:p>
            <a:pPr lvl="0"/>
            <a:r>
              <a:rPr lang="en-US" dirty="0"/>
              <a:t>Position, City</a:t>
            </a:r>
          </a:p>
        </p:txBody>
      </p:sp>
      <p:sp>
        <p:nvSpPr>
          <p:cNvPr id="21" name="Text Placeholder 9"/>
          <p:cNvSpPr>
            <a:spLocks noGrp="1"/>
          </p:cNvSpPr>
          <p:nvPr>
            <p:ph type="body" sz="quarter" idx="43" hasCustomPrompt="1"/>
          </p:nvPr>
        </p:nvSpPr>
        <p:spPr>
          <a:xfrm>
            <a:off x="3830714" y="3579667"/>
            <a:ext cx="3178205"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err="1"/>
              <a:t>XXX.XXX.XXXX</a:t>
            </a:r>
            <a:endParaRPr lang="en-US" dirty="0"/>
          </a:p>
        </p:txBody>
      </p:sp>
      <p:sp>
        <p:nvSpPr>
          <p:cNvPr id="22" name="Text Placeholder 9"/>
          <p:cNvSpPr>
            <a:spLocks noGrp="1"/>
          </p:cNvSpPr>
          <p:nvPr>
            <p:ph type="body" sz="quarter" idx="44" hasCustomPrompt="1"/>
          </p:nvPr>
        </p:nvSpPr>
        <p:spPr>
          <a:xfrm>
            <a:off x="3830714" y="3905011"/>
            <a:ext cx="3178205"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a:t>email@jw.com</a:t>
            </a:r>
          </a:p>
        </p:txBody>
      </p:sp>
      <p:sp>
        <p:nvSpPr>
          <p:cNvPr id="23" name="Picture Placeholder 3"/>
          <p:cNvSpPr>
            <a:spLocks noGrp="1"/>
          </p:cNvSpPr>
          <p:nvPr>
            <p:ph type="pic" sz="quarter" idx="45"/>
          </p:nvPr>
        </p:nvSpPr>
        <p:spPr>
          <a:xfrm>
            <a:off x="2135080" y="4619906"/>
            <a:ext cx="1600200" cy="1600200"/>
          </a:xfrm>
          <a:prstGeom prst="rect">
            <a:avLst/>
          </a:prstGeom>
        </p:spPr>
        <p:txBody>
          <a:bodyPr/>
          <a:lstStyle>
            <a:lvl1pPr>
              <a:buClr>
                <a:srgbClr val="005091"/>
              </a:buClr>
              <a:defRPr>
                <a:solidFill>
                  <a:srgbClr val="333333"/>
                </a:solidFill>
              </a:defRPr>
            </a:lvl1pPr>
          </a:lstStyle>
          <a:p>
            <a:r>
              <a:rPr lang="en-US" dirty="0"/>
              <a:t>Click icon to add picture</a:t>
            </a:r>
          </a:p>
        </p:txBody>
      </p:sp>
      <p:sp>
        <p:nvSpPr>
          <p:cNvPr id="24" name="Text Placeholder 9"/>
          <p:cNvSpPr>
            <a:spLocks noGrp="1"/>
          </p:cNvSpPr>
          <p:nvPr>
            <p:ph type="body" sz="quarter" idx="46" hasCustomPrompt="1"/>
          </p:nvPr>
        </p:nvSpPr>
        <p:spPr>
          <a:xfrm>
            <a:off x="3830714" y="4698850"/>
            <a:ext cx="3178205" cy="399404"/>
          </a:xfrm>
          <a:prstGeom prst="rect">
            <a:avLst/>
          </a:prstGeom>
        </p:spPr>
        <p:txBody>
          <a:bodyPr>
            <a:noAutofit/>
          </a:bodyPr>
          <a:lstStyle>
            <a:lvl1pPr marL="0" indent="0" algn="l">
              <a:buNone/>
              <a:defRPr sz="2400" b="1">
                <a:solidFill>
                  <a:srgbClr val="005091"/>
                </a:solidFill>
                <a:latin typeface="+mn-lt"/>
              </a:defRPr>
            </a:lvl1pPr>
          </a:lstStyle>
          <a:p>
            <a:pPr lvl="0"/>
            <a:r>
              <a:rPr lang="en-US" dirty="0" err="1"/>
              <a:t>FirstName</a:t>
            </a:r>
            <a:r>
              <a:rPr lang="en-US" dirty="0"/>
              <a:t> Last</a:t>
            </a:r>
          </a:p>
        </p:txBody>
      </p:sp>
      <p:sp>
        <p:nvSpPr>
          <p:cNvPr id="26" name="Text Placeholder 9"/>
          <p:cNvSpPr>
            <a:spLocks noGrp="1"/>
          </p:cNvSpPr>
          <p:nvPr>
            <p:ph type="body" sz="quarter" idx="47" hasCustomPrompt="1"/>
          </p:nvPr>
        </p:nvSpPr>
        <p:spPr>
          <a:xfrm>
            <a:off x="3830714" y="5069475"/>
            <a:ext cx="3178205" cy="399404"/>
          </a:xfrm>
          <a:prstGeom prst="rect">
            <a:avLst/>
          </a:prstGeom>
        </p:spPr>
        <p:txBody>
          <a:bodyPr>
            <a:normAutofit/>
          </a:bodyPr>
          <a:lstStyle>
            <a:lvl1pPr marL="0" indent="0" algn="l">
              <a:buNone/>
              <a:defRPr sz="2000" b="0" i="1">
                <a:solidFill>
                  <a:srgbClr val="333333"/>
                </a:solidFill>
                <a:latin typeface="+mn-lt"/>
              </a:defRPr>
            </a:lvl1pPr>
          </a:lstStyle>
          <a:p>
            <a:pPr lvl="0"/>
            <a:r>
              <a:rPr lang="en-US" dirty="0"/>
              <a:t>Position, City</a:t>
            </a:r>
          </a:p>
        </p:txBody>
      </p:sp>
      <p:sp>
        <p:nvSpPr>
          <p:cNvPr id="27" name="Text Placeholder 9"/>
          <p:cNvSpPr>
            <a:spLocks noGrp="1"/>
          </p:cNvSpPr>
          <p:nvPr>
            <p:ph type="body" sz="quarter" idx="48" hasCustomPrompt="1"/>
          </p:nvPr>
        </p:nvSpPr>
        <p:spPr>
          <a:xfrm>
            <a:off x="3830714" y="5386173"/>
            <a:ext cx="3178205"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err="1"/>
              <a:t>XXX.XXX.XXXX</a:t>
            </a:r>
            <a:endParaRPr lang="en-US" dirty="0"/>
          </a:p>
        </p:txBody>
      </p:sp>
      <p:sp>
        <p:nvSpPr>
          <p:cNvPr id="28" name="Text Placeholder 9"/>
          <p:cNvSpPr>
            <a:spLocks noGrp="1"/>
          </p:cNvSpPr>
          <p:nvPr>
            <p:ph type="body" sz="quarter" idx="49" hasCustomPrompt="1"/>
          </p:nvPr>
        </p:nvSpPr>
        <p:spPr>
          <a:xfrm>
            <a:off x="3830714" y="5711517"/>
            <a:ext cx="3178205" cy="399404"/>
          </a:xfrm>
          <a:prstGeom prst="rect">
            <a:avLst/>
          </a:prstGeom>
        </p:spPr>
        <p:txBody>
          <a:bodyPr>
            <a:normAutofit/>
          </a:bodyPr>
          <a:lstStyle>
            <a:lvl1pPr marL="0" indent="0" algn="l">
              <a:buNone/>
              <a:defRPr sz="2000" b="0" i="0">
                <a:solidFill>
                  <a:srgbClr val="333333"/>
                </a:solidFill>
                <a:latin typeface="+mn-lt"/>
              </a:defRPr>
            </a:lvl1pPr>
          </a:lstStyle>
          <a:p>
            <a:pPr lvl="0"/>
            <a:r>
              <a:rPr lang="en-US" dirty="0"/>
              <a:t>email@jw.com</a:t>
            </a:r>
          </a:p>
        </p:txBody>
      </p:sp>
    </p:spTree>
    <p:extLst>
      <p:ext uri="{BB962C8B-B14F-4D97-AF65-F5344CB8AC3E}">
        <p14:creationId xmlns:p14="http://schemas.microsoft.com/office/powerpoint/2010/main" val="64559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ver Letter">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6" y="-12491"/>
            <a:ext cx="9181372" cy="6882981"/>
          </a:xfrm>
          <a:prstGeom prst="rect">
            <a:avLst/>
          </a:prstGeom>
        </p:spPr>
      </p:pic>
      <p:sp>
        <p:nvSpPr>
          <p:cNvPr id="4" name="Rectangle 3"/>
          <p:cNvSpPr/>
          <p:nvPr/>
        </p:nvSpPr>
        <p:spPr>
          <a:xfrm>
            <a:off x="0" y="0"/>
            <a:ext cx="5887430" cy="6858000"/>
          </a:xfrm>
          <a:prstGeom prst="rect">
            <a:avLst/>
          </a:prstGeom>
          <a:solidFill>
            <a:srgbClr val="00509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5" name="Straight Connector 4"/>
          <p:cNvCxnSpPr/>
          <p:nvPr/>
        </p:nvCxnSpPr>
        <p:spPr>
          <a:xfrm>
            <a:off x="5887430" y="-11151"/>
            <a:ext cx="0" cy="690127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003" y="150404"/>
            <a:ext cx="526634" cy="620361"/>
          </a:xfrm>
          <a:prstGeom prst="rect">
            <a:avLst/>
          </a:prstGeom>
        </p:spPr>
      </p:pic>
      <p:sp>
        <p:nvSpPr>
          <p:cNvPr id="8" name="Text Placeholder 2"/>
          <p:cNvSpPr>
            <a:spLocks noGrp="1"/>
          </p:cNvSpPr>
          <p:nvPr>
            <p:ph type="body" idx="1" hasCustomPrompt="1"/>
          </p:nvPr>
        </p:nvSpPr>
        <p:spPr>
          <a:xfrm>
            <a:off x="457199" y="702734"/>
            <a:ext cx="4961468" cy="4114800"/>
          </a:xfrm>
          <a:prstGeom prst="rect">
            <a:avLst/>
          </a:prstGeom>
        </p:spPr>
        <p:txBody>
          <a:bodyPr>
            <a:normAutofit/>
          </a:bodyPr>
          <a:lstStyle>
            <a:lvl1pPr marL="0" indent="0">
              <a:lnSpc>
                <a:spcPct val="100000"/>
              </a:lnSpc>
              <a:spcBef>
                <a:spcPts val="0"/>
              </a:spcBef>
              <a:buClr>
                <a:schemeClr val="bg1"/>
              </a:buClr>
              <a:buSzPct val="100000"/>
              <a:buFont typeface="Arial" panose="020B0604020202020204" pitchFamily="34" charset="0"/>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nSpc>
                <a:spcPct val="100000"/>
              </a:lnSpc>
              <a:spcBef>
                <a:spcPts val="0"/>
              </a:spcBef>
            </a:pPr>
            <a:r>
              <a:rPr lang="en-US" sz="1200" dirty="0"/>
              <a:t>Dear [Client Contact],</a:t>
            </a:r>
          </a:p>
          <a:p>
            <a:pPr>
              <a:lnSpc>
                <a:spcPct val="100000"/>
              </a:lnSpc>
              <a:spcBef>
                <a:spcPts val="0"/>
              </a:spcBef>
            </a:pPr>
            <a:endParaRPr lang="en-US" sz="1200" dirty="0"/>
          </a:p>
          <a:p>
            <a:pPr>
              <a:lnSpc>
                <a:spcPct val="100000"/>
              </a:lnSpc>
              <a:spcBef>
                <a:spcPts val="0"/>
              </a:spcBef>
            </a:pPr>
            <a:r>
              <a:rPr lang="en-US" sz="1200" dirty="0"/>
              <a:t>Thank you for the opportunity to present our capabilities to you and your colleagues. We value building relationships with our clients and stand ready to help navigate your expanding legal needs. We offer a highly-skilled and multidisciplinary team to assist you with leading industry solutions for your business. </a:t>
            </a:r>
          </a:p>
          <a:p>
            <a:pPr>
              <a:lnSpc>
                <a:spcPct val="100000"/>
              </a:lnSpc>
              <a:spcBef>
                <a:spcPts val="0"/>
              </a:spcBef>
            </a:pPr>
            <a:endParaRPr lang="en-US" sz="1200" dirty="0"/>
          </a:p>
          <a:p>
            <a:pPr>
              <a:lnSpc>
                <a:spcPct val="100000"/>
              </a:lnSpc>
              <a:spcBef>
                <a:spcPts val="0"/>
              </a:spcBef>
            </a:pPr>
            <a:r>
              <a:rPr lang="en-US" sz="1200" dirty="0"/>
              <a:t>Included is some information about the firm, each of the areas of service you had requested, and our proposed expanded team, along with rates. </a:t>
            </a:r>
          </a:p>
          <a:p>
            <a:pPr>
              <a:lnSpc>
                <a:spcPct val="100000"/>
              </a:lnSpc>
              <a:spcBef>
                <a:spcPts val="0"/>
              </a:spcBef>
            </a:pPr>
            <a:endParaRPr lang="en-US" sz="1200" dirty="0"/>
          </a:p>
          <a:p>
            <a:pPr>
              <a:lnSpc>
                <a:spcPct val="100000"/>
              </a:lnSpc>
              <a:spcBef>
                <a:spcPts val="0"/>
              </a:spcBef>
            </a:pPr>
            <a:r>
              <a:rPr lang="en-US" sz="1200" dirty="0"/>
              <a:t>Thank you for inviting our firm to discuss how we can help. We are honored for this opportunity, and it would be a privilege to further support you in reaching your business goals and objectives.</a:t>
            </a:r>
          </a:p>
        </p:txBody>
      </p:sp>
      <p:sp>
        <p:nvSpPr>
          <p:cNvPr id="9" name="Date Placeholder 3"/>
          <p:cNvSpPr>
            <a:spLocks noGrp="1"/>
          </p:cNvSpPr>
          <p:nvPr>
            <p:ph type="dt" sz="half" idx="10"/>
          </p:nvPr>
        </p:nvSpPr>
        <p:spPr>
          <a:xfrm>
            <a:off x="457200" y="6590267"/>
            <a:ext cx="1364343" cy="182880"/>
          </a:xfrm>
        </p:spPr>
        <p:txBody>
          <a:bodyPr/>
          <a:lstStyle>
            <a:lvl1pPr>
              <a:defRPr>
                <a:solidFill>
                  <a:schemeClr val="bg1"/>
                </a:solidFill>
              </a:defRPr>
            </a:lvl1pPr>
          </a:lstStyle>
          <a:p>
            <a:fld id="{F653E3BA-8941-4E24-BC37-5D39DFD047D9}" type="datetime4">
              <a:rPr lang="en-US" smtClean="0"/>
              <a:pPr/>
              <a:t>September 17, 2025</a:t>
            </a:fld>
            <a:endParaRPr lang="en-US" dirty="0"/>
          </a:p>
        </p:txBody>
      </p:sp>
      <p:sp>
        <p:nvSpPr>
          <p:cNvPr id="11" name="Slide Number Placeholder 5"/>
          <p:cNvSpPr>
            <a:spLocks noGrp="1"/>
          </p:cNvSpPr>
          <p:nvPr>
            <p:ph type="sldNum" sz="quarter" idx="12"/>
          </p:nvPr>
        </p:nvSpPr>
        <p:spPr>
          <a:xfrm>
            <a:off x="5092774" y="6590267"/>
            <a:ext cx="529771" cy="182880"/>
          </a:xfrm>
        </p:spPr>
        <p:txBody>
          <a:bodyPr/>
          <a:lstStyle>
            <a:lvl1pPr>
              <a:defRPr>
                <a:solidFill>
                  <a:schemeClr val="bg1"/>
                </a:solidFill>
              </a:defRPr>
            </a:lvl1pPr>
          </a:lstStyle>
          <a:p>
            <a:fld id="{575EC437-4EF3-4E46-95AF-FA0ABC260497}" type="slidenum">
              <a:rPr lang="en-US" smtClean="0"/>
              <a:pPr/>
              <a:t>‹#›</a:t>
            </a:fld>
            <a:endParaRPr lang="en-US" dirty="0"/>
          </a:p>
        </p:txBody>
      </p:sp>
      <p:sp>
        <p:nvSpPr>
          <p:cNvPr id="13" name="Text Placeholder 12"/>
          <p:cNvSpPr>
            <a:spLocks noGrp="1"/>
          </p:cNvSpPr>
          <p:nvPr>
            <p:ph type="body" sz="quarter" idx="13" hasCustomPrompt="1"/>
          </p:nvPr>
        </p:nvSpPr>
        <p:spPr>
          <a:xfrm>
            <a:off x="457198" y="279400"/>
            <a:ext cx="4960939" cy="322263"/>
          </a:xfrm>
        </p:spPr>
        <p:txBody>
          <a:bodyPr>
            <a:noAutofit/>
          </a:bodyPr>
          <a:lstStyle>
            <a:lvl1pPr marL="0" indent="0">
              <a:buNone/>
              <a:defRPr sz="1200" b="1" baseline="0">
                <a:solidFill>
                  <a:schemeClr val="bg1"/>
                </a:solidFill>
              </a:defRPr>
            </a:lvl1pPr>
          </a:lstStyle>
          <a:p>
            <a:pPr lvl="0"/>
            <a:r>
              <a:rPr lang="en-US" dirty="0"/>
              <a:t>Our Commitment to Client Name</a:t>
            </a:r>
          </a:p>
        </p:txBody>
      </p:sp>
      <p:cxnSp>
        <p:nvCxnSpPr>
          <p:cNvPr id="15" name="Straight Connector 14"/>
          <p:cNvCxnSpPr/>
          <p:nvPr/>
        </p:nvCxnSpPr>
        <p:spPr>
          <a:xfrm>
            <a:off x="457199" y="620110"/>
            <a:ext cx="4961468" cy="0"/>
          </a:xfrm>
          <a:prstGeom prst="line">
            <a:avLst/>
          </a:prstGeom>
          <a:ln w="19050">
            <a:solidFill>
              <a:srgbClr val="E6E6E6"/>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8" hasCustomPrompt="1"/>
          </p:nvPr>
        </p:nvSpPr>
        <p:spPr>
          <a:xfrm>
            <a:off x="457198" y="4943142"/>
            <a:ext cx="982135" cy="982135"/>
          </a:xfrm>
        </p:spPr>
        <p:txBody>
          <a:bodyPr>
            <a:noAutofit/>
          </a:bodyPr>
          <a:lstStyle>
            <a:lvl1pPr marL="0" indent="0">
              <a:buNone/>
              <a:defRPr sz="1600">
                <a:solidFill>
                  <a:schemeClr val="bg1"/>
                </a:solidFill>
              </a:defRPr>
            </a:lvl1pPr>
          </a:lstStyle>
          <a:p>
            <a:r>
              <a:rPr lang="en-US" dirty="0"/>
              <a:t>Click to add Photo</a:t>
            </a:r>
          </a:p>
        </p:txBody>
      </p:sp>
      <p:sp>
        <p:nvSpPr>
          <p:cNvPr id="17" name="Text Placeholder 9"/>
          <p:cNvSpPr>
            <a:spLocks noGrp="1"/>
          </p:cNvSpPr>
          <p:nvPr>
            <p:ph type="body" sz="quarter" idx="30" hasCustomPrompt="1"/>
          </p:nvPr>
        </p:nvSpPr>
        <p:spPr>
          <a:xfrm>
            <a:off x="1462014" y="5004219"/>
            <a:ext cx="1901844" cy="368485"/>
          </a:xfrm>
          <a:prstGeom prst="rect">
            <a:avLst/>
          </a:prstGeom>
        </p:spPr>
        <p:txBody>
          <a:bodyPr>
            <a:noAutofit/>
          </a:bodyPr>
          <a:lstStyle>
            <a:lvl1pPr marL="0" indent="0" algn="l">
              <a:buNone/>
              <a:defRPr sz="1200" b="1">
                <a:solidFill>
                  <a:schemeClr val="bg1"/>
                </a:solidFill>
                <a:latin typeface="+mn-lt"/>
              </a:defRPr>
            </a:lvl1pPr>
          </a:lstStyle>
          <a:p>
            <a:pPr lvl="0"/>
            <a:r>
              <a:rPr lang="en-US" dirty="0"/>
              <a:t>First Last</a:t>
            </a:r>
          </a:p>
        </p:txBody>
      </p:sp>
      <p:sp>
        <p:nvSpPr>
          <p:cNvPr id="18" name="Text Placeholder 9"/>
          <p:cNvSpPr>
            <a:spLocks noGrp="1"/>
          </p:cNvSpPr>
          <p:nvPr>
            <p:ph type="body" sz="quarter" idx="31" hasCustomPrompt="1"/>
          </p:nvPr>
        </p:nvSpPr>
        <p:spPr>
          <a:xfrm>
            <a:off x="1462012" y="5231965"/>
            <a:ext cx="1901846" cy="316168"/>
          </a:xfrm>
          <a:prstGeom prst="rect">
            <a:avLst/>
          </a:prstGeom>
        </p:spPr>
        <p:txBody>
          <a:bodyPr>
            <a:normAutofit/>
          </a:bodyPr>
          <a:lstStyle>
            <a:lvl1pPr marL="0" indent="0" algn="l">
              <a:buNone/>
              <a:defRPr sz="1000" b="0" i="1">
                <a:solidFill>
                  <a:schemeClr val="bg1"/>
                </a:solidFill>
                <a:latin typeface="+mn-lt"/>
              </a:defRPr>
            </a:lvl1pPr>
          </a:lstStyle>
          <a:p>
            <a:pPr lvl="0"/>
            <a:r>
              <a:rPr lang="en-US" dirty="0"/>
              <a:t>Position, City</a:t>
            </a:r>
          </a:p>
        </p:txBody>
      </p:sp>
      <p:sp>
        <p:nvSpPr>
          <p:cNvPr id="19" name="Text Placeholder 9"/>
          <p:cNvSpPr>
            <a:spLocks noGrp="1"/>
          </p:cNvSpPr>
          <p:nvPr>
            <p:ph type="body" sz="quarter" idx="32" hasCustomPrompt="1"/>
          </p:nvPr>
        </p:nvSpPr>
        <p:spPr>
          <a:xfrm>
            <a:off x="1453134" y="5419316"/>
            <a:ext cx="1253881" cy="293931"/>
          </a:xfrm>
          <a:prstGeom prst="rect">
            <a:avLst/>
          </a:prstGeom>
        </p:spPr>
        <p:txBody>
          <a:bodyPr>
            <a:normAutofit/>
          </a:bodyPr>
          <a:lstStyle>
            <a:lvl1pPr marL="0" indent="0" algn="l">
              <a:buNone/>
              <a:defRPr sz="1000" b="0" i="0">
                <a:solidFill>
                  <a:schemeClr val="bg1"/>
                </a:solidFill>
                <a:latin typeface="+mn-lt"/>
              </a:defRPr>
            </a:lvl1pPr>
          </a:lstStyle>
          <a:p>
            <a:pPr lvl="0"/>
            <a:r>
              <a:rPr lang="en-US" dirty="0" err="1"/>
              <a:t>XXX.XXX.XXXX</a:t>
            </a:r>
            <a:endParaRPr lang="en-US" dirty="0"/>
          </a:p>
        </p:txBody>
      </p:sp>
      <p:sp>
        <p:nvSpPr>
          <p:cNvPr id="20" name="Text Placeholder 9"/>
          <p:cNvSpPr>
            <a:spLocks noGrp="1"/>
          </p:cNvSpPr>
          <p:nvPr>
            <p:ph type="body" sz="quarter" idx="33" hasCustomPrompt="1"/>
          </p:nvPr>
        </p:nvSpPr>
        <p:spPr>
          <a:xfrm>
            <a:off x="1453132" y="5609600"/>
            <a:ext cx="1910725" cy="293931"/>
          </a:xfrm>
          <a:prstGeom prst="rect">
            <a:avLst/>
          </a:prstGeom>
          <a:ln>
            <a:noFill/>
          </a:ln>
        </p:spPr>
        <p:txBody>
          <a:bodyPr>
            <a:normAutofit/>
          </a:bodyPr>
          <a:lstStyle>
            <a:lvl1pPr marL="0" indent="0" algn="l">
              <a:buNone/>
              <a:defRPr sz="1000" b="0" i="0">
                <a:solidFill>
                  <a:schemeClr val="bg1"/>
                </a:solidFill>
                <a:latin typeface="+mn-lt"/>
              </a:defRPr>
            </a:lvl1pPr>
          </a:lstStyle>
          <a:p>
            <a:pPr lvl="0"/>
            <a:r>
              <a:rPr lang="en-US" dirty="0"/>
              <a:t>Email@jw.com</a:t>
            </a:r>
          </a:p>
        </p:txBody>
      </p:sp>
    </p:spTree>
    <p:extLst>
      <p:ext uri="{BB962C8B-B14F-4D97-AF65-F5344CB8AC3E}">
        <p14:creationId xmlns:p14="http://schemas.microsoft.com/office/powerpoint/2010/main" val="3789730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6" y="-12491"/>
            <a:ext cx="9181372" cy="6882981"/>
          </a:xfrm>
          <a:prstGeom prst="rect">
            <a:avLst/>
          </a:prstGeom>
        </p:spPr>
      </p:pic>
      <p:sp>
        <p:nvSpPr>
          <p:cNvPr id="4" name="Rectangle 3"/>
          <p:cNvSpPr/>
          <p:nvPr/>
        </p:nvSpPr>
        <p:spPr>
          <a:xfrm>
            <a:off x="0" y="0"/>
            <a:ext cx="5887430" cy="6858000"/>
          </a:xfrm>
          <a:prstGeom prst="rect">
            <a:avLst/>
          </a:prstGeom>
          <a:solidFill>
            <a:srgbClr val="005091">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5" name="Straight Connector 4"/>
          <p:cNvCxnSpPr/>
          <p:nvPr/>
        </p:nvCxnSpPr>
        <p:spPr>
          <a:xfrm>
            <a:off x="5887430" y="-11151"/>
            <a:ext cx="0" cy="690127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003" y="150404"/>
            <a:ext cx="526634" cy="620361"/>
          </a:xfrm>
          <a:prstGeom prst="rect">
            <a:avLst/>
          </a:prstGeom>
        </p:spPr>
      </p:pic>
      <p:sp>
        <p:nvSpPr>
          <p:cNvPr id="9" name="Date Placeholder 3"/>
          <p:cNvSpPr>
            <a:spLocks noGrp="1"/>
          </p:cNvSpPr>
          <p:nvPr>
            <p:ph type="dt" sz="half" idx="10"/>
          </p:nvPr>
        </p:nvSpPr>
        <p:spPr>
          <a:xfrm>
            <a:off x="457200" y="6590267"/>
            <a:ext cx="1364343" cy="182880"/>
          </a:xfrm>
        </p:spPr>
        <p:txBody>
          <a:bodyPr/>
          <a:lstStyle>
            <a:lvl1pPr>
              <a:defRPr>
                <a:solidFill>
                  <a:schemeClr val="bg1"/>
                </a:solidFill>
              </a:defRPr>
            </a:lvl1pPr>
          </a:lstStyle>
          <a:p>
            <a:fld id="{F653E3BA-8941-4E24-BC37-5D39DFD047D9}" type="datetime4">
              <a:rPr lang="en-US" smtClean="0"/>
              <a:pPr/>
              <a:t>September 17, 2025</a:t>
            </a:fld>
            <a:endParaRPr lang="en-US" dirty="0"/>
          </a:p>
        </p:txBody>
      </p:sp>
      <p:sp>
        <p:nvSpPr>
          <p:cNvPr id="11" name="Slide Number Placeholder 5"/>
          <p:cNvSpPr>
            <a:spLocks noGrp="1"/>
          </p:cNvSpPr>
          <p:nvPr>
            <p:ph type="sldNum" sz="quarter" idx="12"/>
          </p:nvPr>
        </p:nvSpPr>
        <p:spPr>
          <a:xfrm>
            <a:off x="5092774" y="6590267"/>
            <a:ext cx="529771" cy="182880"/>
          </a:xfrm>
        </p:spPr>
        <p:txBody>
          <a:bodyPr/>
          <a:lstStyle>
            <a:lvl1pPr>
              <a:defRPr>
                <a:solidFill>
                  <a:schemeClr val="bg1"/>
                </a:solidFill>
              </a:defRPr>
            </a:lvl1pPr>
          </a:lstStyle>
          <a:p>
            <a:fld id="{575EC437-4EF3-4E46-95AF-FA0ABC260497}" type="slidenum">
              <a:rPr lang="en-US" smtClean="0"/>
              <a:pPr/>
              <a:t>‹#›</a:t>
            </a:fld>
            <a:endParaRPr lang="en-US" dirty="0"/>
          </a:p>
        </p:txBody>
      </p:sp>
      <p:sp>
        <p:nvSpPr>
          <p:cNvPr id="13" name="Text Placeholder 12"/>
          <p:cNvSpPr>
            <a:spLocks noGrp="1"/>
          </p:cNvSpPr>
          <p:nvPr>
            <p:ph type="body" sz="quarter" idx="13" hasCustomPrompt="1"/>
          </p:nvPr>
        </p:nvSpPr>
        <p:spPr>
          <a:xfrm>
            <a:off x="457198" y="279400"/>
            <a:ext cx="4960939" cy="322263"/>
          </a:xfrm>
        </p:spPr>
        <p:txBody>
          <a:bodyPr>
            <a:noAutofit/>
          </a:bodyPr>
          <a:lstStyle>
            <a:lvl1pPr marL="0" indent="0">
              <a:buNone/>
              <a:defRPr sz="1200" b="1" baseline="0">
                <a:solidFill>
                  <a:schemeClr val="bg1"/>
                </a:solidFill>
              </a:defRPr>
            </a:lvl1pPr>
          </a:lstStyle>
          <a:p>
            <a:pPr lvl="0"/>
            <a:r>
              <a:rPr lang="en-US" dirty="0"/>
              <a:t>Table of Contents</a:t>
            </a:r>
          </a:p>
        </p:txBody>
      </p:sp>
      <p:cxnSp>
        <p:nvCxnSpPr>
          <p:cNvPr id="15" name="Straight Connector 14"/>
          <p:cNvCxnSpPr/>
          <p:nvPr/>
        </p:nvCxnSpPr>
        <p:spPr>
          <a:xfrm>
            <a:off x="457199" y="620110"/>
            <a:ext cx="4961468" cy="0"/>
          </a:xfrm>
          <a:prstGeom prst="line">
            <a:avLst/>
          </a:prstGeom>
          <a:ln w="19050">
            <a:solidFill>
              <a:srgbClr val="E6E6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920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ersity &amp; Inclus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0678A2-5325-418A-9D09-C46321906C7C}" type="datetime4">
              <a:rPr lang="en-US" smtClean="0"/>
              <a:t>September 17, 2025</a:t>
            </a:fld>
            <a:endParaRPr lang="en-US" dirty="0"/>
          </a:p>
        </p:txBody>
      </p:sp>
      <p:sp>
        <p:nvSpPr>
          <p:cNvPr id="5" name="Slide Number Placeholder 4"/>
          <p:cNvSpPr>
            <a:spLocks noGrp="1"/>
          </p:cNvSpPr>
          <p:nvPr>
            <p:ph type="sldNum" sz="quarter" idx="12"/>
          </p:nvPr>
        </p:nvSpPr>
        <p:spPr/>
        <p:txBody>
          <a:bodyPr/>
          <a:lstStyle/>
          <a:p>
            <a:fld id="{575EC437-4EF3-4E46-95AF-FA0ABC260497}" type="slidenum">
              <a:rPr lang="en-US" smtClean="0"/>
              <a:t>‹#›</a:t>
            </a:fld>
            <a:endParaRPr lang="en-US" dirty="0"/>
          </a:p>
        </p:txBody>
      </p:sp>
      <p:sp>
        <p:nvSpPr>
          <p:cNvPr id="4" name="TextBox 3"/>
          <p:cNvSpPr txBox="1"/>
          <p:nvPr/>
        </p:nvSpPr>
        <p:spPr>
          <a:xfrm>
            <a:off x="532614" y="1292261"/>
            <a:ext cx="4840664" cy="2154436"/>
          </a:xfrm>
          <a:prstGeom prst="rect">
            <a:avLst/>
          </a:prstGeom>
          <a:noFill/>
        </p:spPr>
        <p:txBody>
          <a:bodyPr wrap="square" rtlCol="0">
            <a:spAutoFit/>
          </a:bodyPr>
          <a:lstStyle/>
          <a:p>
            <a:pPr marL="0" indent="0">
              <a:buNone/>
            </a:pPr>
            <a:r>
              <a:rPr lang="en-US" sz="1600" b="1" dirty="0">
                <a:solidFill>
                  <a:srgbClr val="005091"/>
                </a:solidFill>
              </a:rPr>
              <a:t>At Jackson Walker, we take pride in providing a supportive, inclusive environment for our attorneys and staff.</a:t>
            </a:r>
          </a:p>
          <a:p>
            <a:pPr marL="0" indent="0">
              <a:buNone/>
            </a:pPr>
            <a:r>
              <a:rPr lang="en-US" sz="1400" dirty="0"/>
              <a:t>We believe diversity and inclusion make us better. By actively recruiting, retaining, and advancing a diverse team, we are better equipped to serve our sophisticated, global clients and contribute to making our communities better places. To</a:t>
            </a:r>
            <a:r>
              <a:rPr lang="en-US" sz="1400" baseline="0" dirty="0"/>
              <a:t> learn more, visit </a:t>
            </a:r>
            <a:r>
              <a:rPr lang="en-US" sz="1400" b="1" u="sng" baseline="0" dirty="0">
                <a:solidFill>
                  <a:srgbClr val="005091"/>
                </a:solidFill>
                <a:hlinkClick r:id="rId2"/>
              </a:rPr>
              <a:t>jw.com/diversity</a:t>
            </a:r>
            <a:r>
              <a:rPr lang="en-US" sz="1400" baseline="0" dirty="0"/>
              <a:t>.</a:t>
            </a:r>
            <a:endParaRPr lang="en-US" sz="1400" dirty="0"/>
          </a:p>
          <a:p>
            <a:endParaRPr lang="en-US" sz="1600" dirty="0"/>
          </a:p>
        </p:txBody>
      </p:sp>
      <p:sp>
        <p:nvSpPr>
          <p:cNvPr id="12" name="Title 1"/>
          <p:cNvSpPr txBox="1">
            <a:spLocks/>
          </p:cNvSpPr>
          <p:nvPr/>
        </p:nvSpPr>
        <p:spPr>
          <a:xfrm>
            <a:off x="457200" y="0"/>
            <a:ext cx="8229600"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bg1"/>
                </a:solidFill>
                <a:latin typeface="+mn-lt"/>
                <a:ea typeface="+mj-ea"/>
                <a:cs typeface="+mj-cs"/>
              </a:defRPr>
            </a:lvl1pPr>
          </a:lstStyle>
          <a:p>
            <a:r>
              <a:rPr lang="en-US" dirty="0"/>
              <a:t>Diversity &amp; Inclusion</a:t>
            </a:r>
          </a:p>
        </p:txBody>
      </p:sp>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53958" y="3580197"/>
            <a:ext cx="3278069" cy="2194561"/>
          </a:xfrm>
          <a:prstGeom prst="rect">
            <a:avLst/>
          </a:prstGeom>
        </p:spPr>
      </p:pic>
      <p:sp>
        <p:nvSpPr>
          <p:cNvPr id="11" name="TextBox 10"/>
          <p:cNvSpPr txBox="1"/>
          <p:nvPr userDrawn="1"/>
        </p:nvSpPr>
        <p:spPr>
          <a:xfrm>
            <a:off x="5373278" y="5908258"/>
            <a:ext cx="3497344" cy="246221"/>
          </a:xfrm>
          <a:prstGeom prst="rect">
            <a:avLst/>
          </a:prstGeom>
          <a:noFill/>
        </p:spPr>
        <p:txBody>
          <a:bodyPr wrap="square" rtlCol="0">
            <a:spAutoFit/>
          </a:bodyPr>
          <a:lstStyle/>
          <a:p>
            <a:pPr algn="r"/>
            <a:r>
              <a:rPr lang="en-US" sz="1000" i="1" dirty="0">
                <a:solidFill>
                  <a:schemeClr val="tx1">
                    <a:lumMod val="40000"/>
                    <a:lumOff val="60000"/>
                  </a:schemeClr>
                </a:solidFill>
              </a:rPr>
              <a:t>Statistics</a:t>
            </a:r>
            <a:r>
              <a:rPr lang="en-US" sz="1000" i="1" baseline="0" dirty="0">
                <a:solidFill>
                  <a:schemeClr val="tx1">
                    <a:lumMod val="40000"/>
                    <a:lumOff val="60000"/>
                  </a:schemeClr>
                </a:solidFill>
              </a:rPr>
              <a:t> as of December 31, 2021</a:t>
            </a:r>
            <a:endParaRPr lang="en-US" sz="1000" i="1" dirty="0">
              <a:solidFill>
                <a:schemeClr val="tx1">
                  <a:lumMod val="40000"/>
                  <a:lumOff val="60000"/>
                </a:scheme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553958" y="1252701"/>
            <a:ext cx="3290147" cy="2193431"/>
          </a:xfrm>
          <a:prstGeom prst="rect">
            <a:avLst/>
          </a:prstGeom>
        </p:spPr>
      </p:pic>
      <p:pic>
        <p:nvPicPr>
          <p:cNvPr id="8" name="Picture 7"/>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00512" y="3387926"/>
            <a:ext cx="4872766" cy="2657872"/>
          </a:xfrm>
          <a:prstGeom prst="rect">
            <a:avLst/>
          </a:prstGeom>
        </p:spPr>
      </p:pic>
    </p:spTree>
    <p:extLst>
      <p:ext uri="{BB962C8B-B14F-4D97-AF65-F5344CB8AC3E}">
        <p14:creationId xmlns:p14="http://schemas.microsoft.com/office/powerpoint/2010/main" val="2990640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ersity &amp; Inclusion 202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0678A2-5325-418A-9D09-C46321906C7C}" type="datetime4">
              <a:rPr lang="en-US" smtClean="0"/>
              <a:t>September 17, 2025</a:t>
            </a:fld>
            <a:endParaRPr lang="en-US" dirty="0"/>
          </a:p>
        </p:txBody>
      </p:sp>
      <p:sp>
        <p:nvSpPr>
          <p:cNvPr id="5" name="Slide Number Placeholder 4"/>
          <p:cNvSpPr>
            <a:spLocks noGrp="1"/>
          </p:cNvSpPr>
          <p:nvPr>
            <p:ph type="sldNum" sz="quarter" idx="12"/>
          </p:nvPr>
        </p:nvSpPr>
        <p:spPr/>
        <p:txBody>
          <a:bodyPr/>
          <a:lstStyle/>
          <a:p>
            <a:fld id="{575EC437-4EF3-4E46-95AF-FA0ABC260497}" type="slidenum">
              <a:rPr lang="en-US" smtClean="0"/>
              <a:t>‹#›</a:t>
            </a:fld>
            <a:endParaRPr lang="en-US" dirty="0"/>
          </a:p>
        </p:txBody>
      </p:sp>
      <p:sp>
        <p:nvSpPr>
          <p:cNvPr id="4" name="TextBox 3"/>
          <p:cNvSpPr txBox="1"/>
          <p:nvPr/>
        </p:nvSpPr>
        <p:spPr>
          <a:xfrm>
            <a:off x="532614" y="1292261"/>
            <a:ext cx="4840664" cy="2154436"/>
          </a:xfrm>
          <a:prstGeom prst="rect">
            <a:avLst/>
          </a:prstGeom>
          <a:noFill/>
        </p:spPr>
        <p:txBody>
          <a:bodyPr wrap="square" rtlCol="0">
            <a:spAutoFit/>
          </a:bodyPr>
          <a:lstStyle/>
          <a:p>
            <a:pPr marL="0" indent="0">
              <a:buNone/>
            </a:pPr>
            <a:r>
              <a:rPr lang="en-US" sz="1600" b="1" dirty="0">
                <a:solidFill>
                  <a:srgbClr val="005091"/>
                </a:solidFill>
              </a:rPr>
              <a:t>At Jackson Walker, we take pride in providing a supportive, inclusive environment for our attorneys and staff.</a:t>
            </a:r>
          </a:p>
          <a:p>
            <a:pPr marL="0" indent="0">
              <a:buNone/>
            </a:pPr>
            <a:r>
              <a:rPr lang="en-US" sz="1400" dirty="0"/>
              <a:t>We believe diversity and inclusion make us better. By actively recruiting, retaining, and advancing a diverse team, we are better equipped to serve our sophisticated, global clients and contribute to making our communities better places. To</a:t>
            </a:r>
            <a:r>
              <a:rPr lang="en-US" sz="1400" baseline="0" dirty="0"/>
              <a:t> learn more, visit </a:t>
            </a:r>
            <a:r>
              <a:rPr lang="en-US" sz="1400" b="1" u="sng" baseline="0" dirty="0">
                <a:solidFill>
                  <a:srgbClr val="005091"/>
                </a:solidFill>
                <a:hlinkClick r:id="rId2"/>
              </a:rPr>
              <a:t>jw.com/diversity</a:t>
            </a:r>
            <a:r>
              <a:rPr lang="en-US" sz="1400" baseline="0" dirty="0"/>
              <a:t>.</a:t>
            </a:r>
            <a:endParaRPr lang="en-US" sz="1400" dirty="0"/>
          </a:p>
          <a:p>
            <a:endParaRPr lang="en-US" sz="1600" dirty="0"/>
          </a:p>
        </p:txBody>
      </p:sp>
      <p:sp>
        <p:nvSpPr>
          <p:cNvPr id="12" name="Title 1"/>
          <p:cNvSpPr txBox="1">
            <a:spLocks/>
          </p:cNvSpPr>
          <p:nvPr/>
        </p:nvSpPr>
        <p:spPr>
          <a:xfrm>
            <a:off x="457200" y="0"/>
            <a:ext cx="8229600"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bg1"/>
                </a:solidFill>
                <a:latin typeface="+mn-lt"/>
                <a:ea typeface="+mj-ea"/>
                <a:cs typeface="+mj-cs"/>
              </a:defRPr>
            </a:lvl1pPr>
          </a:lstStyle>
          <a:p>
            <a:r>
              <a:rPr lang="en-US" dirty="0"/>
              <a:t>Diversity &amp; Inclusion</a:t>
            </a:r>
          </a:p>
        </p:txBody>
      </p:sp>
      <p:pic>
        <p:nvPicPr>
          <p:cNvPr id="6" name="Picture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53958" y="3580197"/>
            <a:ext cx="3278069" cy="2194561"/>
          </a:xfrm>
          <a:prstGeom prst="rect">
            <a:avLst/>
          </a:prstGeom>
        </p:spPr>
      </p:pic>
      <p:sp>
        <p:nvSpPr>
          <p:cNvPr id="11" name="TextBox 10"/>
          <p:cNvSpPr txBox="1"/>
          <p:nvPr userDrawn="1"/>
        </p:nvSpPr>
        <p:spPr>
          <a:xfrm>
            <a:off x="5373278" y="5908258"/>
            <a:ext cx="3497344" cy="246221"/>
          </a:xfrm>
          <a:prstGeom prst="rect">
            <a:avLst/>
          </a:prstGeom>
          <a:noFill/>
        </p:spPr>
        <p:txBody>
          <a:bodyPr wrap="square" rtlCol="0">
            <a:spAutoFit/>
          </a:bodyPr>
          <a:lstStyle/>
          <a:p>
            <a:pPr algn="r"/>
            <a:r>
              <a:rPr lang="en-US" sz="1000" i="1" dirty="0">
                <a:solidFill>
                  <a:schemeClr val="tx1">
                    <a:lumMod val="40000"/>
                    <a:lumOff val="60000"/>
                  </a:schemeClr>
                </a:solidFill>
              </a:rPr>
              <a:t>Statistics</a:t>
            </a:r>
            <a:r>
              <a:rPr lang="en-US" sz="1000" i="1" baseline="0" dirty="0">
                <a:solidFill>
                  <a:schemeClr val="tx1">
                    <a:lumMod val="40000"/>
                    <a:lumOff val="60000"/>
                  </a:schemeClr>
                </a:solidFill>
              </a:rPr>
              <a:t> as of December 31, 2021</a:t>
            </a:r>
            <a:endParaRPr lang="en-US" sz="1000" i="1" dirty="0">
              <a:solidFill>
                <a:schemeClr val="tx1">
                  <a:lumMod val="40000"/>
                  <a:lumOff val="60000"/>
                </a:schemeClr>
              </a:solidFill>
            </a:endParaRP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00512" y="3387926"/>
            <a:ext cx="4872766" cy="2657872"/>
          </a:xfrm>
          <a:prstGeom prst="rect">
            <a:avLst/>
          </a:prstGeom>
        </p:spPr>
      </p:pic>
      <p:pic>
        <p:nvPicPr>
          <p:cNvPr id="2" name="Picture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553958" y="1249353"/>
            <a:ext cx="3278069" cy="2185379"/>
          </a:xfrm>
          <a:prstGeom prst="rect">
            <a:avLst/>
          </a:prstGeom>
        </p:spPr>
      </p:pic>
    </p:spTree>
    <p:extLst>
      <p:ext uri="{BB962C8B-B14F-4D97-AF65-F5344CB8AC3E}">
        <p14:creationId xmlns:p14="http://schemas.microsoft.com/office/powerpoint/2010/main" val="974249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lobalaw">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0678A2-5325-418A-9D09-C46321906C7C}" type="datetime4">
              <a:rPr lang="en-US" smtClean="0"/>
              <a:t>September 17, 2025</a:t>
            </a:fld>
            <a:endParaRPr lang="en-US" dirty="0"/>
          </a:p>
        </p:txBody>
      </p:sp>
      <p:sp>
        <p:nvSpPr>
          <p:cNvPr id="5" name="Slide Number Placeholder 4"/>
          <p:cNvSpPr>
            <a:spLocks noGrp="1"/>
          </p:cNvSpPr>
          <p:nvPr>
            <p:ph type="sldNum" sz="quarter" idx="12"/>
          </p:nvPr>
        </p:nvSpPr>
        <p:spPr/>
        <p:txBody>
          <a:bodyPr/>
          <a:lstStyle/>
          <a:p>
            <a:fld id="{575EC437-4EF3-4E46-95AF-FA0ABC260497}" type="slidenum">
              <a:rPr lang="en-US" smtClean="0"/>
              <a:t>‹#›</a:t>
            </a:fld>
            <a:endParaRPr lang="en-US" dirty="0"/>
          </a:p>
        </p:txBody>
      </p:sp>
      <p:sp>
        <p:nvSpPr>
          <p:cNvPr id="4" name="TextBox 3"/>
          <p:cNvSpPr txBox="1"/>
          <p:nvPr/>
        </p:nvSpPr>
        <p:spPr>
          <a:xfrm>
            <a:off x="532614" y="1292261"/>
            <a:ext cx="4840664" cy="1569660"/>
          </a:xfrm>
          <a:prstGeom prst="rect">
            <a:avLst/>
          </a:prstGeom>
          <a:noFill/>
        </p:spPr>
        <p:txBody>
          <a:bodyPr wrap="square" rtlCol="0">
            <a:spAutoFit/>
          </a:bodyPr>
          <a:lstStyle/>
          <a:p>
            <a:pPr marL="0" indent="0">
              <a:buNone/>
            </a:pPr>
            <a:r>
              <a:rPr lang="en-US" sz="1600" b="1" dirty="0">
                <a:solidFill>
                  <a:srgbClr val="005091"/>
                </a:solidFill>
              </a:rPr>
              <a:t>Established in 1994, Globalaw is one of the world’s top 10 legal networks. Comprising 77 independent law firms with more than 3,000 lawyers practicing in 58 countries worldwide, Globalaw provides the clients of its members “the global reach you need from the local firm you trust.”</a:t>
            </a:r>
          </a:p>
        </p:txBody>
      </p:sp>
      <p:sp>
        <p:nvSpPr>
          <p:cNvPr id="12" name="Title 1"/>
          <p:cNvSpPr txBox="1">
            <a:spLocks/>
          </p:cNvSpPr>
          <p:nvPr/>
        </p:nvSpPr>
        <p:spPr>
          <a:xfrm>
            <a:off x="457200" y="0"/>
            <a:ext cx="8229600" cy="9144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bg1"/>
                </a:solidFill>
                <a:latin typeface="+mn-lt"/>
                <a:ea typeface="+mj-ea"/>
                <a:cs typeface="+mj-cs"/>
              </a:defRPr>
            </a:lvl1pPr>
          </a:lstStyle>
          <a:p>
            <a:r>
              <a:rPr lang="en-US" dirty="0"/>
              <a:t>Globalaw</a:t>
            </a:r>
          </a:p>
        </p:txBody>
      </p:sp>
      <p:pic>
        <p:nvPicPr>
          <p:cNvPr id="1026" name="Picture 2" descr="https://www.jw.com/wp-content/uploads/2018/08/globalaw-logo-300x83.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829300" y="1608137"/>
            <a:ext cx="2857500" cy="7905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613969" y="5697744"/>
            <a:ext cx="7991475" cy="769441"/>
          </a:xfrm>
          <a:prstGeom prst="rect">
            <a:avLst/>
          </a:prstGeom>
          <a:noFill/>
        </p:spPr>
        <p:txBody>
          <a:bodyPr wrap="square" rtlCol="0">
            <a:spAutoFit/>
          </a:bodyPr>
          <a:lstStyle/>
          <a:p>
            <a:pPr marL="0" indent="0">
              <a:buNone/>
            </a:pPr>
            <a:r>
              <a:rPr lang="en-US" sz="1400" dirty="0"/>
              <a:t>Whether engaging in an international transaction or expanding their business across borders, clients can feel confident that the legal aspects of the deal are covered. To</a:t>
            </a:r>
            <a:r>
              <a:rPr lang="en-US" sz="1400" baseline="0" dirty="0"/>
              <a:t> learn more, visit </a:t>
            </a:r>
            <a:r>
              <a:rPr lang="en-US" sz="1400" b="1" u="sng" baseline="0" dirty="0">
                <a:solidFill>
                  <a:srgbClr val="005091"/>
                </a:solidFill>
                <a:hlinkClick r:id="rId3"/>
              </a:rPr>
              <a:t>jw.com/globalaw</a:t>
            </a:r>
            <a:r>
              <a:rPr lang="en-US" sz="1400" baseline="0" dirty="0"/>
              <a:t>.</a:t>
            </a:r>
            <a:endParaRPr lang="en-US" sz="1400" dirty="0"/>
          </a:p>
          <a:p>
            <a:endParaRPr lang="en-US" sz="1600" dirty="0"/>
          </a:p>
        </p:txBody>
      </p:sp>
      <p:sp>
        <p:nvSpPr>
          <p:cNvPr id="7" name="Rectangle 6"/>
          <p:cNvSpPr/>
          <p:nvPr userDrawn="1"/>
        </p:nvSpPr>
        <p:spPr>
          <a:xfrm>
            <a:off x="613969" y="2976265"/>
            <a:ext cx="7991475" cy="2570452"/>
          </a:xfrm>
          <a:prstGeom prst="rect">
            <a:avLst/>
          </a:prstGeom>
          <a:gradFill flip="none" rotWithShape="1">
            <a:gsLst>
              <a:gs pos="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668063" y="4041297"/>
            <a:ext cx="1828800" cy="1231106"/>
          </a:xfrm>
          <a:prstGeom prst="rect">
            <a:avLst/>
          </a:prstGeom>
        </p:spPr>
        <p:txBody>
          <a:bodyPr wrap="square">
            <a:spAutoFit/>
          </a:bodyPr>
          <a:lstStyle/>
          <a:p>
            <a:pPr algn="ctr"/>
            <a:r>
              <a:rPr lang="en-US" sz="1400" b="1" kern="1200" dirty="0">
                <a:solidFill>
                  <a:srgbClr val="005091"/>
                </a:solidFill>
                <a:latin typeface="+mn-lt"/>
                <a:ea typeface="+mn-ea"/>
                <a:cs typeface="+mn-cs"/>
              </a:rPr>
              <a:t>Cultural</a:t>
            </a:r>
            <a:r>
              <a:rPr lang="en-US" sz="1400" b="1" kern="1200" baseline="0" dirty="0">
                <a:solidFill>
                  <a:srgbClr val="005091"/>
                </a:solidFill>
                <a:latin typeface="+mn-lt"/>
                <a:ea typeface="+mn-ea"/>
                <a:cs typeface="+mn-cs"/>
              </a:rPr>
              <a:t> Insights</a:t>
            </a:r>
            <a:endParaRPr lang="en-US" sz="1400" b="1" kern="1200" dirty="0">
              <a:solidFill>
                <a:srgbClr val="005091"/>
              </a:solidFill>
              <a:latin typeface="+mn-lt"/>
              <a:ea typeface="+mn-ea"/>
              <a:cs typeface="+mn-cs"/>
            </a:endParaRPr>
          </a:p>
          <a:p>
            <a:pPr algn="ctr"/>
            <a:r>
              <a:rPr lang="en-US" sz="1200" b="0" kern="1200" dirty="0">
                <a:solidFill>
                  <a:srgbClr val="005091"/>
                </a:solidFill>
                <a:latin typeface="+mn-lt"/>
                <a:ea typeface="+mn-ea"/>
                <a:cs typeface="+mn-cs"/>
              </a:rPr>
              <a:t>Globalaw members provide regional local market knowledge and experience that makes the difference in international matters.</a:t>
            </a:r>
          </a:p>
        </p:txBody>
      </p:sp>
      <p:sp>
        <p:nvSpPr>
          <p:cNvPr id="16" name="Rectangle 15"/>
          <p:cNvSpPr/>
          <p:nvPr userDrawn="1"/>
        </p:nvSpPr>
        <p:spPr>
          <a:xfrm>
            <a:off x="613969" y="4041297"/>
            <a:ext cx="1828800" cy="1231106"/>
          </a:xfrm>
          <a:prstGeom prst="rect">
            <a:avLst/>
          </a:prstGeom>
        </p:spPr>
        <p:txBody>
          <a:bodyPr wrap="square">
            <a:spAutoFit/>
          </a:bodyPr>
          <a:lstStyle/>
          <a:p>
            <a:pPr algn="ctr"/>
            <a:r>
              <a:rPr lang="en-US" sz="1400" b="1" kern="1200" dirty="0">
                <a:solidFill>
                  <a:srgbClr val="005091"/>
                </a:solidFill>
                <a:latin typeface="+mn-lt"/>
                <a:ea typeface="+mn-ea"/>
                <a:cs typeface="+mn-cs"/>
              </a:rPr>
              <a:t>World-Class Service</a:t>
            </a:r>
          </a:p>
          <a:p>
            <a:pPr algn="ctr"/>
            <a:r>
              <a:rPr lang="en-US" sz="1200" b="0" kern="1200" dirty="0">
                <a:solidFill>
                  <a:srgbClr val="005091"/>
                </a:solidFill>
                <a:latin typeface="+mn-lt"/>
                <a:ea typeface="+mn-ea"/>
                <a:cs typeface="+mn-cs"/>
              </a:rPr>
              <a:t>Globalaw members are prominent medium-sized firms recognized for the breadth and depth of their legal experience.</a:t>
            </a:r>
          </a:p>
        </p:txBody>
      </p:sp>
      <p:sp>
        <p:nvSpPr>
          <p:cNvPr id="17" name="Rectangle 16"/>
          <p:cNvSpPr/>
          <p:nvPr userDrawn="1"/>
        </p:nvSpPr>
        <p:spPr>
          <a:xfrm>
            <a:off x="4722157" y="4041297"/>
            <a:ext cx="1828800" cy="1415772"/>
          </a:xfrm>
          <a:prstGeom prst="rect">
            <a:avLst/>
          </a:prstGeom>
        </p:spPr>
        <p:txBody>
          <a:bodyPr wrap="square">
            <a:spAutoFit/>
          </a:bodyPr>
          <a:lstStyle/>
          <a:p>
            <a:pPr algn="ctr"/>
            <a:r>
              <a:rPr lang="en-US" sz="1400" b="1" kern="1200" dirty="0">
                <a:solidFill>
                  <a:srgbClr val="005091"/>
                </a:solidFill>
                <a:latin typeface="+mn-lt"/>
                <a:ea typeface="+mn-ea"/>
                <a:cs typeface="+mn-cs"/>
              </a:rPr>
              <a:t>Business Initiatives</a:t>
            </a:r>
          </a:p>
          <a:p>
            <a:pPr algn="ctr"/>
            <a:r>
              <a:rPr lang="en-US" sz="1200" b="0" kern="1200" dirty="0">
                <a:solidFill>
                  <a:srgbClr val="005091"/>
                </a:solidFill>
                <a:latin typeface="+mn-lt"/>
                <a:ea typeface="+mn-ea"/>
                <a:cs typeface="+mn-cs"/>
              </a:rPr>
              <a:t>Practice-specific task forces and working groups enable our attorneys to share experiences with and to learn from like-minded firms worldwide.</a:t>
            </a:r>
          </a:p>
        </p:txBody>
      </p:sp>
      <p:sp>
        <p:nvSpPr>
          <p:cNvPr id="18" name="Rectangle 17"/>
          <p:cNvSpPr/>
          <p:nvPr userDrawn="1"/>
        </p:nvSpPr>
        <p:spPr>
          <a:xfrm>
            <a:off x="6776251" y="4036238"/>
            <a:ext cx="1828800" cy="1046440"/>
          </a:xfrm>
          <a:prstGeom prst="rect">
            <a:avLst/>
          </a:prstGeom>
        </p:spPr>
        <p:txBody>
          <a:bodyPr wrap="square">
            <a:spAutoFit/>
          </a:bodyPr>
          <a:lstStyle/>
          <a:p>
            <a:pPr algn="ctr"/>
            <a:r>
              <a:rPr lang="en-US" sz="1400" b="1" kern="1200" dirty="0">
                <a:solidFill>
                  <a:srgbClr val="005091"/>
                </a:solidFill>
                <a:latin typeface="+mn-lt"/>
                <a:ea typeface="+mn-ea"/>
                <a:cs typeface="+mn-cs"/>
              </a:rPr>
              <a:t>Borderless Service</a:t>
            </a:r>
          </a:p>
          <a:p>
            <a:pPr algn="ctr"/>
            <a:r>
              <a:rPr lang="en-US" sz="1200" b="0" kern="1200" dirty="0">
                <a:solidFill>
                  <a:srgbClr val="005091"/>
                </a:solidFill>
                <a:latin typeface="+mn-lt"/>
                <a:ea typeface="+mn-ea"/>
                <a:cs typeface="+mn-cs"/>
              </a:rPr>
              <a:t>Membership in Globalaw ensures that our clients’ interests are covered wherever they do business.</a:t>
            </a:r>
          </a:p>
        </p:txBody>
      </p:sp>
      <p:pic>
        <p:nvPicPr>
          <p:cNvPr id="9" name="Picture 8"/>
          <p:cNvPicPr>
            <a:picLocks noChangeAspect="1"/>
          </p:cNvPicPr>
          <p:nvPr userDrawn="1"/>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44767" y="3153637"/>
            <a:ext cx="769715" cy="769715"/>
          </a:xfrm>
          <a:prstGeom prst="rect">
            <a:avLst/>
          </a:prstGeom>
        </p:spPr>
      </p:pic>
      <p:pic>
        <p:nvPicPr>
          <p:cNvPr id="10" name="Picture 9"/>
          <p:cNvPicPr>
            <a:picLocks noChangeAspect="1"/>
          </p:cNvPicPr>
          <p:nvPr userDrawn="1"/>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196024" y="3125341"/>
            <a:ext cx="881066" cy="881066"/>
          </a:xfrm>
          <a:prstGeom prst="rect">
            <a:avLst/>
          </a:prstGeom>
        </p:spPr>
      </p:pic>
      <p:pic>
        <p:nvPicPr>
          <p:cNvPr id="19" name="Picture 18"/>
          <p:cNvPicPr>
            <a:picLocks noChangeAspect="1"/>
          </p:cNvPicPr>
          <p:nvPr userDrawn="1"/>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300336" y="3127042"/>
            <a:ext cx="874646" cy="874646"/>
          </a:xfrm>
          <a:prstGeom prst="rect">
            <a:avLst/>
          </a:prstGeom>
        </p:spPr>
      </p:pic>
      <p:pic>
        <p:nvPicPr>
          <p:cNvPr id="20" name="Picture 19"/>
          <p:cNvPicPr>
            <a:picLocks noChangeAspect="1"/>
          </p:cNvPicPr>
          <p:nvPr userDrawn="1"/>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53934" y="3211778"/>
            <a:ext cx="673433" cy="673433"/>
          </a:xfrm>
          <a:prstGeom prst="rect">
            <a:avLst/>
          </a:prstGeom>
        </p:spPr>
      </p:pic>
    </p:spTree>
    <p:extLst>
      <p:ext uri="{BB962C8B-B14F-4D97-AF65-F5344CB8AC3E}">
        <p14:creationId xmlns:p14="http://schemas.microsoft.com/office/powerpoint/2010/main" val="82468283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bout JW 2022">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5743" y="5131030"/>
            <a:ext cx="3490857" cy="981037"/>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86" y="-12490"/>
            <a:ext cx="9181372" cy="3405396"/>
          </a:xfrm>
          <a:prstGeom prst="rect">
            <a:avLst/>
          </a:prstGeom>
        </p:spPr>
      </p:pic>
      <p:sp>
        <p:nvSpPr>
          <p:cNvPr id="16" name="Rectangle 15"/>
          <p:cNvSpPr/>
          <p:nvPr/>
        </p:nvSpPr>
        <p:spPr>
          <a:xfrm>
            <a:off x="-18686" y="0"/>
            <a:ext cx="9181372" cy="3365769"/>
          </a:xfrm>
          <a:prstGeom prst="rect">
            <a:avLst/>
          </a:prstGeom>
          <a:solidFill>
            <a:srgbClr val="005091">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D1DB1C4A-14D2-4049-A838-9E125AFE880B}" type="datetime4">
              <a:rPr lang="en-US" smtClean="0"/>
              <a:t>September 17, 2025</a:t>
            </a:fld>
            <a:endParaRPr lang="en-US" dirty="0"/>
          </a:p>
        </p:txBody>
      </p:sp>
      <p:sp>
        <p:nvSpPr>
          <p:cNvPr id="4" name="Slide Number Placeholder 3"/>
          <p:cNvSpPr>
            <a:spLocks noGrp="1"/>
          </p:cNvSpPr>
          <p:nvPr>
            <p:ph type="sldNum" sz="quarter" idx="12"/>
          </p:nvPr>
        </p:nvSpPr>
        <p:spPr/>
        <p:txBody>
          <a:bodyPr/>
          <a:lstStyle/>
          <a:p>
            <a:fld id="{575EC437-4EF3-4E46-95AF-FA0ABC260497}" type="slidenum">
              <a:rPr lang="en-US" smtClean="0"/>
              <a:t>‹#›</a:t>
            </a:fld>
            <a:endParaRPr lang="en-US" dirty="0"/>
          </a:p>
        </p:txBody>
      </p:sp>
      <p:sp>
        <p:nvSpPr>
          <p:cNvPr id="5" name="Footer Placeholder 4"/>
          <p:cNvSpPr txBox="1">
            <a:spLocks/>
          </p:cNvSpPr>
          <p:nvPr/>
        </p:nvSpPr>
        <p:spPr>
          <a:xfrm>
            <a:off x="1563915" y="6590267"/>
            <a:ext cx="6016171" cy="182880"/>
          </a:xfrm>
          <a:prstGeom prst="rect">
            <a:avLst/>
          </a:prstGeom>
        </p:spPr>
        <p:txBody>
          <a:bodyPr anchor="ctr"/>
          <a:lstStyle>
            <a:defPPr>
              <a:defRPr lang="en-US"/>
            </a:defPPr>
            <a:lvl1pPr marL="0" algn="ctr" defTabSz="457200" rtl="0" eaLnBrk="1" latinLnBrk="0" hangingPunct="1">
              <a:lnSpc>
                <a:spcPct val="90000"/>
              </a:lnSpc>
              <a:defRPr sz="900" kern="1200" spc="30" baseline="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AUSTIN | DALLAS | FORT WORTH | HOUSTON | SAN ANGELO | SAN ANTONIO | TEXARKANA | </a:t>
            </a:r>
            <a:r>
              <a:rPr lang="en-US" b="1" dirty="0"/>
              <a:t>JW.com</a:t>
            </a:r>
          </a:p>
        </p:txBody>
      </p:sp>
      <p:cxnSp>
        <p:nvCxnSpPr>
          <p:cNvPr id="8" name="Straight Connector 7"/>
          <p:cNvCxnSpPr/>
          <p:nvPr/>
        </p:nvCxnSpPr>
        <p:spPr>
          <a:xfrm>
            <a:off x="0" y="3365770"/>
            <a:ext cx="9144000" cy="0"/>
          </a:xfrm>
          <a:prstGeom prst="line">
            <a:avLst/>
          </a:prstGeom>
          <a:ln w="38100">
            <a:solidFill>
              <a:srgbClr val="005999"/>
            </a:solidFill>
          </a:ln>
        </p:spPr>
        <p:style>
          <a:lnRef idx="3">
            <a:schemeClr val="accent3"/>
          </a:lnRef>
          <a:fillRef idx="0">
            <a:schemeClr val="accent3"/>
          </a:fillRef>
          <a:effectRef idx="2">
            <a:schemeClr val="accent3"/>
          </a:effectRef>
          <a:fontRef idx="minor">
            <a:schemeClr val="tx1"/>
          </a:fontRef>
        </p:style>
      </p:cxnSp>
      <p:sp>
        <p:nvSpPr>
          <p:cNvPr id="10" name="Title 1"/>
          <p:cNvSpPr txBox="1">
            <a:spLocks/>
          </p:cNvSpPr>
          <p:nvPr/>
        </p:nvSpPr>
        <p:spPr>
          <a:xfrm>
            <a:off x="457200" y="131360"/>
            <a:ext cx="8229600" cy="74595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bg1"/>
                </a:solidFill>
                <a:latin typeface="+mn-lt"/>
                <a:ea typeface="+mj-ea"/>
                <a:cs typeface="+mj-cs"/>
              </a:defRPr>
            </a:lvl1pPr>
          </a:lstStyle>
          <a:p>
            <a:r>
              <a:rPr lang="en-US" sz="3200" dirty="0"/>
              <a:t>About Jackson Walker</a:t>
            </a:r>
          </a:p>
        </p:txBody>
      </p:sp>
      <p:sp>
        <p:nvSpPr>
          <p:cNvPr id="11" name="TextBox 10"/>
          <p:cNvSpPr txBox="1"/>
          <p:nvPr/>
        </p:nvSpPr>
        <p:spPr>
          <a:xfrm>
            <a:off x="457200" y="962207"/>
            <a:ext cx="8229601" cy="2403562"/>
          </a:xfrm>
          <a:prstGeom prst="rect">
            <a:avLst/>
          </a:prstGeom>
          <a:noFill/>
        </p:spPr>
        <p:txBody>
          <a:bodyPr wrap="square" rtlCol="0" anchor="t" anchorCtr="0">
            <a:noAutofit/>
          </a:bodyPr>
          <a:lstStyle/>
          <a:p>
            <a:pPr marL="0" marR="0" lvl="0" indent="0" algn="l" defTabSz="457200" rtl="0" eaLnBrk="1" fontAlgn="auto" latinLnBrk="0" hangingPunct="1">
              <a:lnSpc>
                <a:spcPct val="120000"/>
              </a:lnSpc>
              <a:spcBef>
                <a:spcPts val="0"/>
              </a:spcBef>
              <a:spcAft>
                <a:spcPts val="6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mn-lt"/>
                <a:ea typeface="+mn-ea"/>
                <a:cs typeface="+mn-cs"/>
              </a:rPr>
              <a:t>We solve complex legal challenges in a way that is straightforward, cost-effective, and strategically tailored to your needs. For more than 135 years, we have helped businesses of all sizes navigate the increasingly complex legal landscape across Texas. Our more than 450 lawyers serve a broad mix of private and public companies around the state and across North America from seven Texas offices. </a:t>
            </a:r>
          </a:p>
          <a:p>
            <a:pPr marL="0" marR="0" lvl="0" indent="0" algn="l" defTabSz="457200" rtl="0" eaLnBrk="1" fontAlgn="auto" latinLnBrk="0" hangingPunct="1">
              <a:lnSpc>
                <a:spcPct val="120000"/>
              </a:lnSpc>
              <a:spcBef>
                <a:spcPts val="0"/>
              </a:spcBef>
              <a:spcAft>
                <a:spcPts val="6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mn-lt"/>
                <a:ea typeface="+mn-ea"/>
                <a:cs typeface="+mn-cs"/>
              </a:rPr>
              <a:t>We pride ourselves on being the kind of attorneys clients enjoy working with. Clients know they can count on us to deliver personalized service, legal expertise, and added value, which is why one-third of our legal work comes from clients who have been with us for six or more years.</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3796" y="133488"/>
            <a:ext cx="550700" cy="648710"/>
          </a:xfrm>
          <a:prstGeom prst="rect">
            <a:avLst/>
          </a:prstGeom>
        </p:spPr>
      </p:pic>
      <p:sp>
        <p:nvSpPr>
          <p:cNvPr id="46" name="TextBox 45"/>
          <p:cNvSpPr txBox="1"/>
          <p:nvPr/>
        </p:nvSpPr>
        <p:spPr>
          <a:xfrm>
            <a:off x="963222" y="3416377"/>
            <a:ext cx="3595899" cy="405367"/>
          </a:xfrm>
          <a:prstGeom prst="rect">
            <a:avLst/>
          </a:prstGeom>
          <a:noFill/>
        </p:spPr>
        <p:txBody>
          <a:bodyPr wrap="square" rtlCol="0">
            <a:spAutoFit/>
          </a:bodyPr>
          <a:lstStyle/>
          <a:p>
            <a:pPr marL="0" marR="0" lvl="0" indent="0" algn="ctr" defTabSz="457200" rtl="0" eaLnBrk="1" fontAlgn="auto" latinLnBrk="0" hangingPunct="1">
              <a:lnSpc>
                <a:spcPct val="113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F44B00"/>
                </a:solidFill>
                <a:effectLst/>
                <a:uLnTx/>
                <a:uFillTx/>
                <a:latin typeface="Calibri" panose="020F0502020204030204"/>
                <a:ea typeface="+mn-ea"/>
                <a:cs typeface="+mn-cs"/>
              </a:rPr>
              <a:t>BY THE NUMBERS</a:t>
            </a:r>
          </a:p>
        </p:txBody>
      </p:sp>
      <p:pic>
        <p:nvPicPr>
          <p:cNvPr id="64" name="image7.png"/>
          <p:cNvPicPr/>
          <p:nvPr/>
        </p:nvPicPr>
        <p:blipFill>
          <a:blip r:embed="rId5" cstate="email">
            <a:extLst>
              <a:ext uri="{28A0092B-C50C-407E-A947-70E740481C1C}">
                <a14:useLocalDpi xmlns:a14="http://schemas.microsoft.com/office/drawing/2010/main"/>
              </a:ext>
            </a:extLst>
          </a:blip>
          <a:stretch>
            <a:fillRect/>
          </a:stretch>
        </p:blipFill>
        <p:spPr>
          <a:xfrm>
            <a:off x="5009881" y="3606694"/>
            <a:ext cx="2886760" cy="2612953"/>
          </a:xfrm>
          <a:prstGeom prst="rect">
            <a:avLst/>
          </a:prstGeom>
        </p:spPr>
      </p:pic>
      <p:pic>
        <p:nvPicPr>
          <p:cNvPr id="18" name="Picture 17"/>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19457" y="3904579"/>
            <a:ext cx="3483429" cy="981037"/>
          </a:xfrm>
          <a:prstGeom prst="rect">
            <a:avLst/>
          </a:prstGeom>
        </p:spPr>
      </p:pic>
    </p:spTree>
    <p:extLst>
      <p:ext uri="{BB962C8B-B14F-4D97-AF65-F5344CB8AC3E}">
        <p14:creationId xmlns:p14="http://schemas.microsoft.com/office/powerpoint/2010/main" val="1109535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808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uildings Section Hea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6" y="-12491"/>
            <a:ext cx="9181372" cy="6882981"/>
          </a:xfrm>
          <a:prstGeom prst="rect">
            <a:avLst/>
          </a:prstGeom>
        </p:spPr>
      </p:pic>
      <p:sp>
        <p:nvSpPr>
          <p:cNvPr id="4" name="Rectangle 3"/>
          <p:cNvSpPr/>
          <p:nvPr/>
        </p:nvSpPr>
        <p:spPr>
          <a:xfrm>
            <a:off x="0" y="0"/>
            <a:ext cx="452739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57200" y="265972"/>
            <a:ext cx="3693886" cy="2041800"/>
          </a:xfrm>
        </p:spPr>
        <p:txBody>
          <a:bodyPr anchor="b">
            <a:normAutofit/>
          </a:bodyPr>
          <a:lstStyle>
            <a:lvl1pPr>
              <a:defRPr sz="4400"/>
            </a:lvl1pPr>
          </a:lstStyle>
          <a:p>
            <a:r>
              <a:rPr lang="en-US"/>
              <a:t>Click to edit Master title style</a:t>
            </a:r>
            <a:endParaRPr lang="en-US" dirty="0"/>
          </a:p>
        </p:txBody>
      </p:sp>
      <p:sp>
        <p:nvSpPr>
          <p:cNvPr id="10" name="Text Placeholder 2"/>
          <p:cNvSpPr>
            <a:spLocks noGrp="1"/>
          </p:cNvSpPr>
          <p:nvPr>
            <p:ph type="body" idx="1"/>
          </p:nvPr>
        </p:nvSpPr>
        <p:spPr>
          <a:xfrm>
            <a:off x="457200" y="2307772"/>
            <a:ext cx="3693886" cy="4093028"/>
          </a:xfrm>
          <a:prstGeom prst="rect">
            <a:avLst/>
          </a:prstGeom>
        </p:spPr>
        <p:txBody>
          <a:bodyPr/>
          <a:lstStyle>
            <a:lvl1pPr marL="230188" indent="-230188">
              <a:buClr>
                <a:schemeClr val="bg1"/>
              </a:buClr>
              <a:buSzPct val="100000"/>
              <a:buFont typeface="Arial" panose="020B0604020202020204" pitchFamily="34" charset="0"/>
              <a:buChar char="•"/>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457200" y="6590267"/>
            <a:ext cx="1364343" cy="182880"/>
          </a:xfrm>
        </p:spPr>
        <p:txBody>
          <a:bodyPr/>
          <a:lstStyle>
            <a:lvl1pPr>
              <a:defRPr>
                <a:solidFill>
                  <a:schemeClr val="bg1"/>
                </a:solidFill>
              </a:defRPr>
            </a:lvl1pPr>
          </a:lstStyle>
          <a:p>
            <a:fld id="{90ACB804-B52A-4C67-BEB9-CA03D2D242B2}" type="datetime4">
              <a:rPr lang="en-US" smtClean="0"/>
              <a:pPr/>
              <a:t>September 17, 2025</a:t>
            </a:fld>
            <a:endParaRPr lang="en-US" dirty="0"/>
          </a:p>
        </p:txBody>
      </p:sp>
      <p:sp>
        <p:nvSpPr>
          <p:cNvPr id="12" name="Footer Placeholder 4"/>
          <p:cNvSpPr>
            <a:spLocks noGrp="1"/>
          </p:cNvSpPr>
          <p:nvPr>
            <p:ph type="ftr" sz="quarter" idx="11"/>
          </p:nvPr>
        </p:nvSpPr>
        <p:spPr>
          <a:xfrm>
            <a:off x="4992914" y="6498455"/>
            <a:ext cx="3693886" cy="368423"/>
          </a:xfrm>
          <a:prstGeom prst="rect">
            <a:avLst/>
          </a:prstGeom>
        </p:spPr>
        <p:txBody>
          <a:bodyPr/>
          <a:lstStyle>
            <a:lvl1pPr algn="r">
              <a:lnSpc>
                <a:spcPct val="90000"/>
              </a:lnSpc>
              <a:defRPr sz="900">
                <a:solidFill>
                  <a:schemeClr val="bg1"/>
                </a:solidFill>
                <a:effectLst>
                  <a:outerShdw blurRad="50800" dist="50800" dir="2700000" algn="ctr" rotWithShape="0">
                    <a:srgbClr val="000000">
                      <a:alpha val="20000"/>
                    </a:srgbClr>
                  </a:outerShdw>
                </a:effectLst>
              </a:defRPr>
            </a:lvl1pPr>
          </a:lstStyle>
          <a:p>
            <a:r>
              <a:rPr lang="en-US" dirty="0"/>
              <a:t>AUSTIN | DALLAS | FORT WORTH | HOUSTON | SAN ANGELO</a:t>
            </a:r>
            <a:br>
              <a:rPr lang="en-US" dirty="0"/>
            </a:br>
            <a:r>
              <a:rPr lang="en-US" dirty="0"/>
              <a:t>SAN ANTONIO | TEXARKANA | </a:t>
            </a:r>
            <a:r>
              <a:rPr lang="en-US" b="1" dirty="0"/>
              <a:t>JW.com</a:t>
            </a:r>
          </a:p>
        </p:txBody>
      </p:sp>
      <p:sp>
        <p:nvSpPr>
          <p:cNvPr id="13" name="Slide Number Placeholder 5"/>
          <p:cNvSpPr>
            <a:spLocks noGrp="1"/>
          </p:cNvSpPr>
          <p:nvPr>
            <p:ph type="sldNum" sz="quarter" idx="12"/>
          </p:nvPr>
        </p:nvSpPr>
        <p:spPr>
          <a:xfrm>
            <a:off x="3621315" y="6590267"/>
            <a:ext cx="529771" cy="182880"/>
          </a:xfrm>
        </p:spPr>
        <p:txBody>
          <a:bodyPr/>
          <a:lstStyle>
            <a:lvl1pPr>
              <a:defRPr>
                <a:solidFill>
                  <a:schemeClr val="bg1"/>
                </a:solidFill>
              </a:defRPr>
            </a:lvl1pPr>
          </a:lstStyle>
          <a:p>
            <a:fld id="{575EC437-4EF3-4E46-95AF-FA0ABC260497}" type="slidenum">
              <a:rPr lang="en-US" smtClean="0"/>
              <a:pPr/>
              <a:t>‹#›</a:t>
            </a:fld>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003" y="150404"/>
            <a:ext cx="526634" cy="620361"/>
          </a:xfrm>
          <a:prstGeom prst="rect">
            <a:avLst/>
          </a:prstGeom>
        </p:spPr>
      </p:pic>
      <p:cxnSp>
        <p:nvCxnSpPr>
          <p:cNvPr id="6" name="Straight Connector 5"/>
          <p:cNvCxnSpPr/>
          <p:nvPr/>
        </p:nvCxnSpPr>
        <p:spPr>
          <a:xfrm>
            <a:off x="4549697" y="-22302"/>
            <a:ext cx="0" cy="690127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414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Orange Transition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p:cNvSpPr/>
          <p:nvPr/>
        </p:nvSpPr>
        <p:spPr>
          <a:xfrm>
            <a:off x="0" y="0"/>
            <a:ext cx="4527395" cy="6858000"/>
          </a:xfrm>
          <a:prstGeom prst="rect">
            <a:avLst/>
          </a:prstGeom>
          <a:solidFill>
            <a:srgbClr val="FF6F2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p:nvPr>
        </p:nvSpPr>
        <p:spPr>
          <a:xfrm>
            <a:off x="329185" y="-4438"/>
            <a:ext cx="3730752" cy="5463406"/>
          </a:xfrm>
        </p:spPr>
        <p:txBody>
          <a:bodyPr anchor="b" anchorCtr="0">
            <a:noAutofit/>
          </a:bodyPr>
          <a:lstStyle>
            <a:lvl1pPr>
              <a:defRPr sz="4400">
                <a:solidFill>
                  <a:schemeClr val="bg1"/>
                </a:solidFill>
                <a:latin typeface="+mn-lt"/>
              </a:defRPr>
            </a:lvl1pPr>
          </a:lstStyle>
          <a:p>
            <a:r>
              <a:rPr lang="en-US"/>
              <a:t>Click to edit Master title style</a:t>
            </a:r>
            <a:endParaRPr lang="en-AU"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003" y="150404"/>
            <a:ext cx="526634" cy="620361"/>
          </a:xfrm>
          <a:prstGeom prst="rect">
            <a:avLst/>
          </a:prstGeom>
        </p:spPr>
      </p:pic>
      <p:cxnSp>
        <p:nvCxnSpPr>
          <p:cNvPr id="6" name="Straight Connector 5"/>
          <p:cNvCxnSpPr/>
          <p:nvPr/>
        </p:nvCxnSpPr>
        <p:spPr>
          <a:xfrm>
            <a:off x="4549697" y="0"/>
            <a:ext cx="0" cy="690127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7990" y="5620214"/>
            <a:ext cx="369105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47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90ACB804-B52A-4C67-BEB9-CA03D2D242B2}" type="datetime4">
              <a:rPr lang="en-US" smtClean="0"/>
              <a:pPr/>
              <a:t>September 17, 2025</a:t>
            </a:fld>
            <a:endParaRPr lang="en-US" dirty="0"/>
          </a:p>
        </p:txBody>
      </p:sp>
      <p:sp>
        <p:nvSpPr>
          <p:cNvPr id="13" name="Slide Number Placeholder 12"/>
          <p:cNvSpPr>
            <a:spLocks noGrp="1"/>
          </p:cNvSpPr>
          <p:nvPr>
            <p:ph type="sldNum" sz="quarter" idx="11"/>
          </p:nvPr>
        </p:nvSpPr>
        <p:spPr/>
        <p:txBody>
          <a:bodyPr/>
          <a:lstStyle/>
          <a:p>
            <a:fld id="{575EC437-4EF3-4E46-95AF-FA0ABC260497}" type="slidenum">
              <a:rPr lang="en-US" smtClean="0"/>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7" name="Text Placeholder 2"/>
          <p:cNvSpPr>
            <a:spLocks noGrp="1"/>
          </p:cNvSpPr>
          <p:nvPr>
            <p:ph idx="1"/>
          </p:nvPr>
        </p:nvSpPr>
        <p:spPr>
          <a:xfrm>
            <a:off x="457200" y="1028698"/>
            <a:ext cx="8229600" cy="5486400"/>
          </a:xfrm>
          <a:prstGeom prst="rect">
            <a:avLst/>
          </a:prstGeom>
        </p:spPr>
        <p:txBody>
          <a:bodyPr vert="horz" lIns="91440" tIns="45720" rIns="91440" bIns="45720" rtlCol="0">
            <a:normAutofit/>
          </a:bodyPr>
          <a:lstStyle/>
          <a:p>
            <a:pPr marL="228600" lvl="0" indent="-228600" algn="l" defTabSz="914400" rtl="0" eaLnBrk="1" latinLnBrk="0" hangingPunct="1">
              <a:lnSpc>
                <a:spcPct val="100000"/>
              </a:lnSpc>
              <a:spcBef>
                <a:spcPts val="1000"/>
              </a:spcBef>
              <a:buClr>
                <a:srgbClr val="005091"/>
              </a:buClr>
              <a:buFont typeface="Arial" panose="020B0604020202020204" pitchFamily="34" charset="0"/>
              <a:buChar char="•"/>
            </a:pPr>
            <a:r>
              <a:rPr lang="en-US"/>
              <a:t>Edit Master text styles</a:t>
            </a:r>
          </a:p>
          <a:p>
            <a:pPr marL="228600" lvl="1" indent="-228600" algn="l" defTabSz="914400" rtl="0" eaLnBrk="1" latinLnBrk="0" hangingPunct="1">
              <a:lnSpc>
                <a:spcPct val="100000"/>
              </a:lnSpc>
              <a:spcBef>
                <a:spcPts val="1000"/>
              </a:spcBef>
              <a:buClr>
                <a:srgbClr val="005091"/>
              </a:buClr>
              <a:buFont typeface="Arial" panose="020B0604020202020204" pitchFamily="34" charset="0"/>
              <a:buChar char="•"/>
            </a:pPr>
            <a:r>
              <a:rPr lang="en-US"/>
              <a:t>Second level</a:t>
            </a:r>
          </a:p>
          <a:p>
            <a:pPr marL="228600" lvl="2" indent="-228600" algn="l" defTabSz="914400" rtl="0" eaLnBrk="1" latinLnBrk="0" hangingPunct="1">
              <a:lnSpc>
                <a:spcPct val="100000"/>
              </a:lnSpc>
              <a:spcBef>
                <a:spcPts val="1000"/>
              </a:spcBef>
              <a:buClr>
                <a:srgbClr val="005091"/>
              </a:buClr>
              <a:buFont typeface="Arial" panose="020B0604020202020204" pitchFamily="34" charset="0"/>
              <a:buChar char="•"/>
            </a:pPr>
            <a:r>
              <a:rPr lang="en-US"/>
              <a:t>Third level</a:t>
            </a:r>
          </a:p>
          <a:p>
            <a:pPr marL="228600" lvl="3" indent="-228600" algn="l" defTabSz="914400" rtl="0" eaLnBrk="1" latinLnBrk="0" hangingPunct="1">
              <a:lnSpc>
                <a:spcPct val="100000"/>
              </a:lnSpc>
              <a:spcBef>
                <a:spcPts val="1000"/>
              </a:spcBef>
              <a:buClr>
                <a:srgbClr val="005091"/>
              </a:buClr>
              <a:buFont typeface="Arial" panose="020B0604020202020204" pitchFamily="34" charset="0"/>
              <a:buChar char="•"/>
            </a:pPr>
            <a:r>
              <a:rPr lang="en-US"/>
              <a:t>Fourth level</a:t>
            </a:r>
          </a:p>
          <a:p>
            <a:pPr marL="228600" lvl="4" indent="-228600" algn="l" defTabSz="914400" rtl="0" eaLnBrk="1" latinLnBrk="0" hangingPunct="1">
              <a:lnSpc>
                <a:spcPct val="100000"/>
              </a:lnSpc>
              <a:spcBef>
                <a:spcPts val="1000"/>
              </a:spcBef>
              <a:buClr>
                <a:srgbClr val="005091"/>
              </a:buClr>
              <a:buFont typeface="Arial" panose="020B0604020202020204" pitchFamily="34" charset="0"/>
              <a:buChar char="•"/>
            </a:pPr>
            <a:r>
              <a:rPr lang="en-US"/>
              <a:t>Fifth level</a:t>
            </a:r>
            <a:endParaRPr lang="en-US" dirty="0"/>
          </a:p>
        </p:txBody>
      </p:sp>
    </p:spTree>
    <p:extLst>
      <p:ext uri="{BB962C8B-B14F-4D97-AF65-F5344CB8AC3E}">
        <p14:creationId xmlns:p14="http://schemas.microsoft.com/office/powerpoint/2010/main" val="1616716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lue Transition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894" y="-7413"/>
            <a:ext cx="9170894" cy="6872826"/>
          </a:xfrm>
          <a:prstGeom prst="rect">
            <a:avLst/>
          </a:prstGeom>
        </p:spPr>
      </p:pic>
      <p:sp>
        <p:nvSpPr>
          <p:cNvPr id="4" name="Rectangle 3"/>
          <p:cNvSpPr/>
          <p:nvPr/>
        </p:nvSpPr>
        <p:spPr>
          <a:xfrm>
            <a:off x="0" y="0"/>
            <a:ext cx="452739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4549697" y="0"/>
            <a:ext cx="0" cy="690127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29185" y="-4438"/>
            <a:ext cx="3730752" cy="5463406"/>
          </a:xfrm>
        </p:spPr>
        <p:txBody>
          <a:bodyPr anchor="b" anchorCtr="0">
            <a:noAutofit/>
          </a:bodyPr>
          <a:lstStyle>
            <a:lvl1pPr>
              <a:defRPr sz="4400">
                <a:solidFill>
                  <a:schemeClr val="bg1"/>
                </a:solidFill>
                <a:latin typeface="+mn-lt"/>
              </a:defRPr>
            </a:lvl1pPr>
          </a:lstStyle>
          <a:p>
            <a:r>
              <a:rPr lang="en-US"/>
              <a:t>Click to edit Master title style</a:t>
            </a:r>
            <a:endParaRPr lang="en-AU"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003" y="150404"/>
            <a:ext cx="526634" cy="620361"/>
          </a:xfrm>
          <a:prstGeom prst="rect">
            <a:avLst/>
          </a:prstGeom>
        </p:spPr>
      </p:pic>
      <p:cxnSp>
        <p:nvCxnSpPr>
          <p:cNvPr id="8" name="Straight Connector 7"/>
          <p:cNvCxnSpPr/>
          <p:nvPr/>
        </p:nvCxnSpPr>
        <p:spPr>
          <a:xfrm>
            <a:off x="367990" y="5620214"/>
            <a:ext cx="369105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4073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avy Transition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86" y="-24714"/>
            <a:ext cx="9181372" cy="6870358"/>
          </a:xfrm>
          <a:prstGeom prst="rect">
            <a:avLst/>
          </a:prstGeom>
        </p:spPr>
      </p:pic>
      <p:sp>
        <p:nvSpPr>
          <p:cNvPr id="4" name="Rectangle 3"/>
          <p:cNvSpPr/>
          <p:nvPr/>
        </p:nvSpPr>
        <p:spPr>
          <a:xfrm>
            <a:off x="0" y="0"/>
            <a:ext cx="452739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4549697" y="0"/>
            <a:ext cx="0" cy="690127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29185" y="-4438"/>
            <a:ext cx="3730752" cy="5463406"/>
          </a:xfrm>
        </p:spPr>
        <p:txBody>
          <a:bodyPr anchor="b" anchorCtr="0">
            <a:noAutofit/>
          </a:bodyPr>
          <a:lstStyle>
            <a:lvl1pPr>
              <a:defRPr sz="4400">
                <a:solidFill>
                  <a:schemeClr val="bg1"/>
                </a:solidFill>
                <a:latin typeface="+mn-lt"/>
              </a:defRPr>
            </a:lvl1pPr>
          </a:lstStyle>
          <a:p>
            <a:r>
              <a:rPr lang="en-US"/>
              <a:t>Click to edit Master title style</a:t>
            </a:r>
            <a:endParaRPr lang="en-AU"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003" y="150404"/>
            <a:ext cx="526634" cy="620361"/>
          </a:xfrm>
          <a:prstGeom prst="rect">
            <a:avLst/>
          </a:prstGeom>
        </p:spPr>
      </p:pic>
      <p:cxnSp>
        <p:nvCxnSpPr>
          <p:cNvPr id="8" name="Straight Connector 7"/>
          <p:cNvCxnSpPr/>
          <p:nvPr/>
        </p:nvCxnSpPr>
        <p:spPr>
          <a:xfrm>
            <a:off x="367990" y="5620214"/>
            <a:ext cx="369105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29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6" y="-12491"/>
            <a:ext cx="9181372" cy="6882981"/>
          </a:xfrm>
          <a:prstGeom prst="rect">
            <a:avLst/>
          </a:prstGeom>
        </p:spPr>
      </p:pic>
      <p:sp>
        <p:nvSpPr>
          <p:cNvPr id="8" name="Rectangle 7"/>
          <p:cNvSpPr/>
          <p:nvPr/>
        </p:nvSpPr>
        <p:spPr>
          <a:xfrm>
            <a:off x="738129" y="1498295"/>
            <a:ext cx="7678757" cy="3855904"/>
          </a:xfrm>
          <a:prstGeom prst="rect">
            <a:avLst/>
          </a:prstGeom>
          <a:solidFill>
            <a:srgbClr val="005091">
              <a:alpha val="55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hasCustomPrompt="1"/>
          </p:nvPr>
        </p:nvSpPr>
        <p:spPr>
          <a:xfrm>
            <a:off x="1061418" y="2783753"/>
            <a:ext cx="7008525" cy="457200"/>
          </a:xfrm>
          <a:prstGeom prst="rect">
            <a:avLst/>
          </a:prstGeom>
        </p:spPr>
        <p:txBody>
          <a:bodyPr anchor="ct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FirstName</a:t>
            </a:r>
            <a:r>
              <a:rPr lang="en-US" dirty="0"/>
              <a:t> Last</a:t>
            </a:r>
          </a:p>
        </p:txBody>
      </p:sp>
      <p:sp>
        <p:nvSpPr>
          <p:cNvPr id="26" name="Text Placeholder 25"/>
          <p:cNvSpPr>
            <a:spLocks noGrp="1"/>
          </p:cNvSpPr>
          <p:nvPr>
            <p:ph type="body" sz="quarter" idx="13" hasCustomPrompt="1"/>
          </p:nvPr>
        </p:nvSpPr>
        <p:spPr>
          <a:xfrm>
            <a:off x="1062038" y="3182644"/>
            <a:ext cx="7007225" cy="457200"/>
          </a:xfrm>
          <a:prstGeom prst="rect">
            <a:avLst/>
          </a:prstGeom>
        </p:spPr>
        <p:txBody>
          <a:bodyPr anchor="ctr">
            <a:normAutofit/>
          </a:bodyPr>
          <a:lstStyle>
            <a:lvl1pPr marL="0" indent="0" algn="l">
              <a:buNone/>
              <a:defRPr sz="2400" i="1">
                <a:solidFill>
                  <a:schemeClr val="bg1"/>
                </a:solidFill>
              </a:defRPr>
            </a:lvl1pPr>
            <a:lvl5pPr>
              <a:defRPr/>
            </a:lvl5pPr>
          </a:lstStyle>
          <a:p>
            <a:pPr lvl="0"/>
            <a:r>
              <a:rPr lang="en-US" dirty="0"/>
              <a:t>Position, City</a:t>
            </a:r>
          </a:p>
        </p:txBody>
      </p:sp>
      <p:sp>
        <p:nvSpPr>
          <p:cNvPr id="27" name="Text Placeholder 25"/>
          <p:cNvSpPr>
            <a:spLocks noGrp="1"/>
          </p:cNvSpPr>
          <p:nvPr>
            <p:ph type="body" sz="quarter" idx="14" hasCustomPrompt="1"/>
          </p:nvPr>
        </p:nvSpPr>
        <p:spPr>
          <a:xfrm>
            <a:off x="1062038" y="3565146"/>
            <a:ext cx="7007225" cy="457200"/>
          </a:xfrm>
          <a:prstGeom prst="rect">
            <a:avLst/>
          </a:prstGeom>
        </p:spPr>
        <p:txBody>
          <a:bodyPr anchor="ctr">
            <a:normAutofit/>
          </a:bodyPr>
          <a:lstStyle>
            <a:lvl1pPr marL="0" indent="0" algn="l">
              <a:buNone/>
              <a:defRPr sz="2400" i="0">
                <a:solidFill>
                  <a:schemeClr val="bg1"/>
                </a:solidFill>
              </a:defRPr>
            </a:lvl1pPr>
            <a:lvl5pPr>
              <a:defRPr/>
            </a:lvl5pPr>
          </a:lstStyle>
          <a:p>
            <a:pPr lvl="0"/>
            <a:r>
              <a:rPr lang="en-US" dirty="0" err="1"/>
              <a:t>XXX.XXX.XXXX</a:t>
            </a:r>
            <a:endParaRPr lang="en-US" dirty="0"/>
          </a:p>
        </p:txBody>
      </p:sp>
      <p:sp>
        <p:nvSpPr>
          <p:cNvPr id="28" name="Text Placeholder 25"/>
          <p:cNvSpPr>
            <a:spLocks noGrp="1"/>
          </p:cNvSpPr>
          <p:nvPr>
            <p:ph type="body" sz="quarter" idx="15" hasCustomPrompt="1"/>
          </p:nvPr>
        </p:nvSpPr>
        <p:spPr>
          <a:xfrm>
            <a:off x="1062038" y="3932718"/>
            <a:ext cx="7007225" cy="457200"/>
          </a:xfrm>
          <a:prstGeom prst="rect">
            <a:avLst/>
          </a:prstGeom>
        </p:spPr>
        <p:txBody>
          <a:bodyPr anchor="ctr">
            <a:normAutofit/>
          </a:bodyPr>
          <a:lstStyle>
            <a:lvl1pPr marL="0" indent="0" algn="l">
              <a:buNone/>
              <a:defRPr sz="2400" i="0">
                <a:solidFill>
                  <a:schemeClr val="bg1"/>
                </a:solidFill>
              </a:defRPr>
            </a:lvl1pPr>
            <a:lvl5pPr>
              <a:defRPr/>
            </a:lvl5pPr>
          </a:lstStyle>
          <a:p>
            <a:pPr lvl="0"/>
            <a:r>
              <a:rPr lang="en-US" dirty="0"/>
              <a:t>email@jw.com</a:t>
            </a:r>
          </a:p>
        </p:txBody>
      </p:sp>
      <p:sp>
        <p:nvSpPr>
          <p:cNvPr id="29" name="Footer Placeholder 2"/>
          <p:cNvSpPr txBox="1">
            <a:spLocks/>
          </p:cNvSpPr>
          <p:nvPr/>
        </p:nvSpPr>
        <p:spPr>
          <a:xfrm>
            <a:off x="1563915" y="4933349"/>
            <a:ext cx="6016171"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a:solidFill>
                  <a:schemeClr val="bg1"/>
                </a:solidFill>
              </a:rPr>
              <a:t>AUSTIN | DALLAS | FORT WORTH | HOUSTON | SAN ANGELO | SAN ANTONIO | TEXARKANA | </a:t>
            </a:r>
            <a:r>
              <a:rPr lang="en-US" sz="1000" b="1" dirty="0">
                <a:solidFill>
                  <a:schemeClr val="bg1"/>
                </a:solidFill>
              </a:rPr>
              <a:t>JW.com</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418" y="1701597"/>
            <a:ext cx="2809256" cy="689062"/>
          </a:xfrm>
          <a:prstGeom prst="rect">
            <a:avLst/>
          </a:prstGeom>
        </p:spPr>
      </p:pic>
    </p:spTree>
    <p:extLst>
      <p:ext uri="{BB962C8B-B14F-4D97-AF65-F5344CB8AC3E}">
        <p14:creationId xmlns:p14="http://schemas.microsoft.com/office/powerpoint/2010/main" val="1616331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Confidential Info">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86" y="-12491"/>
            <a:ext cx="9181372" cy="6882981"/>
          </a:xfrm>
          <a:prstGeom prst="rect">
            <a:avLst/>
          </a:prstGeom>
        </p:spPr>
      </p:pic>
      <p:sp>
        <p:nvSpPr>
          <p:cNvPr id="6" name="Rectangle 5"/>
          <p:cNvSpPr/>
          <p:nvPr/>
        </p:nvSpPr>
        <p:spPr>
          <a:xfrm>
            <a:off x="738129" y="1498295"/>
            <a:ext cx="7678757" cy="3855904"/>
          </a:xfrm>
          <a:prstGeom prst="rect">
            <a:avLst/>
          </a:prstGeom>
          <a:solidFill>
            <a:srgbClr val="005091">
              <a:alpha val="55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45967" y="2591814"/>
            <a:ext cx="7052067" cy="2123658"/>
          </a:xfrm>
          <a:prstGeom prst="rect">
            <a:avLst/>
          </a:prstGeom>
          <a:noFill/>
        </p:spPr>
        <p:txBody>
          <a:bodyPr wrap="square" rtlCol="0">
            <a:spAutoFit/>
          </a:bodyPr>
          <a:lstStyle/>
          <a:p>
            <a:pPr algn="l"/>
            <a:r>
              <a:rPr lang="en-US" sz="1200" b="1" dirty="0">
                <a:solidFill>
                  <a:schemeClr val="bg1"/>
                </a:solidFill>
              </a:rPr>
              <a:t>CONFIDENTIAL</a:t>
            </a:r>
            <a:r>
              <a:rPr lang="en-US" sz="1200" b="1" baseline="0" dirty="0">
                <a:solidFill>
                  <a:schemeClr val="bg1"/>
                </a:solidFill>
              </a:rPr>
              <a:t> </a:t>
            </a:r>
            <a:r>
              <a:rPr lang="en-US" sz="1200" b="1" dirty="0">
                <a:solidFill>
                  <a:schemeClr val="bg1"/>
                </a:solidFill>
              </a:rPr>
              <a:t>INFORMATION</a:t>
            </a:r>
            <a:br>
              <a:rPr lang="en-US" sz="1200" dirty="0">
                <a:solidFill>
                  <a:schemeClr val="bg1"/>
                </a:solidFill>
              </a:rPr>
            </a:br>
            <a:r>
              <a:rPr lang="en-US" sz="1200" dirty="0">
                <a:solidFill>
                  <a:schemeClr val="bg1"/>
                </a:solidFill>
              </a:rPr>
              <a:t>This information is confidential and has been prepared for the sole use of the recipient. It is the property of Jackson Walker. Jackson Walker considers this work to be an unpublished work in which it is the author of all copyrights. It is requested that the recipient not publish the contents or reveal any portion of this document to anyone outside the recipient.  </a:t>
            </a:r>
            <a:r>
              <a:rPr lang="en-US" sz="1200" i="0" dirty="0">
                <a:solidFill>
                  <a:schemeClr val="bg1"/>
                </a:solidFill>
              </a:rPr>
              <a:t>© Jackson Walker LLP</a:t>
            </a:r>
            <a:br>
              <a:rPr lang="en-US" sz="1200" i="0" dirty="0">
                <a:solidFill>
                  <a:schemeClr val="bg1"/>
                </a:solidFill>
              </a:rPr>
            </a:br>
            <a:br>
              <a:rPr lang="en-US" sz="1200" dirty="0">
                <a:solidFill>
                  <a:schemeClr val="bg1"/>
                </a:solidFill>
              </a:rPr>
            </a:br>
            <a:r>
              <a:rPr lang="en-US" sz="1200" b="1" dirty="0">
                <a:solidFill>
                  <a:schemeClr val="bg1"/>
                </a:solidFill>
              </a:rPr>
              <a:t>EXISTENCE OF ATTORNEY-CLIENT RELATIONSHIP</a:t>
            </a:r>
            <a:br>
              <a:rPr lang="en-US" sz="1200" dirty="0">
                <a:solidFill>
                  <a:schemeClr val="bg1"/>
                </a:solidFill>
              </a:rPr>
            </a:br>
            <a:r>
              <a:rPr lang="en-US" sz="1200" dirty="0">
                <a:solidFill>
                  <a:schemeClr val="bg1"/>
                </a:solidFill>
              </a:rPr>
              <a:t>To obtain legal counsel or legal services from Jackson Walker LLP, you must first establish an attorney-client relationship with the Firm. This document does not establish an attorney client relationship with Jackson Walker or any individual attorney at Jackson Walker. Until you have received an engagement letter from the Firm, do not disclose or send any information or documents that you consider private or confidential.</a:t>
            </a:r>
          </a:p>
        </p:txBody>
      </p:sp>
      <p:sp>
        <p:nvSpPr>
          <p:cNvPr id="14" name="Footer Placeholder 3"/>
          <p:cNvSpPr txBox="1">
            <a:spLocks/>
          </p:cNvSpPr>
          <p:nvPr/>
        </p:nvSpPr>
        <p:spPr>
          <a:xfrm>
            <a:off x="1563915" y="4857350"/>
            <a:ext cx="6016171"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spc="3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effectLst>
                  <a:outerShdw blurRad="50800" dist="50800" dir="2700000" algn="tl">
                    <a:srgbClr val="000000">
                      <a:alpha val="20000"/>
                    </a:srgbClr>
                  </a:outerShdw>
                </a:effectLst>
              </a:rPr>
              <a:t>AUSTIN | DALLAS | FORT WORTH | HOUSTON | SAN ANGELO | SAN ANTONIO | TEXARKANA | </a:t>
            </a:r>
            <a:r>
              <a:rPr lang="en-US" sz="900" b="1" dirty="0">
                <a:effectLst>
                  <a:outerShdw blurRad="50800" dist="50800" dir="2700000" algn="tl">
                    <a:srgbClr val="000000">
                      <a:alpha val="20000"/>
                    </a:srgbClr>
                  </a:outerShdw>
                </a:effectLst>
              </a:rPr>
              <a:t>JW.com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418" y="1701597"/>
            <a:ext cx="2809256" cy="689062"/>
          </a:xfrm>
          <a:prstGeom prst="rect">
            <a:avLst/>
          </a:prstGeom>
        </p:spPr>
      </p:pic>
    </p:spTree>
    <p:extLst>
      <p:ext uri="{BB962C8B-B14F-4D97-AF65-F5344CB8AC3E}">
        <p14:creationId xmlns:p14="http://schemas.microsoft.com/office/powerpoint/2010/main" val="2137370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Practice Area">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E5121FB-D5A1-434A-AD00-1E305E82CEA8}" type="slidenum">
              <a:rPr lang="en-US" smtClean="0"/>
              <a:t>‹#›</a:t>
            </a:fld>
            <a:endParaRPr lang="en-US" dirty="0"/>
          </a:p>
        </p:txBody>
      </p:sp>
      <p:sp>
        <p:nvSpPr>
          <p:cNvPr id="11" name="Text Placeholder 5"/>
          <p:cNvSpPr>
            <a:spLocks noGrp="1"/>
          </p:cNvSpPr>
          <p:nvPr>
            <p:ph type="body" sz="quarter" idx="13" hasCustomPrompt="1"/>
          </p:nvPr>
        </p:nvSpPr>
        <p:spPr>
          <a:xfrm>
            <a:off x="628650" y="1311443"/>
            <a:ext cx="6223058" cy="4836695"/>
          </a:xfrm>
        </p:spPr>
        <p:txBody>
          <a:bodyPr anchor="ctr">
            <a:normAutofit/>
          </a:bodyPr>
          <a:lstStyle>
            <a:lvl1pPr marL="173831" indent="-173831">
              <a:buSzPct val="120000"/>
              <a:buFont typeface="Wingdings" panose="05000000000000000000" pitchFamily="2" charset="2"/>
              <a:buChar char=""/>
              <a:defRPr sz="1500" baseline="0"/>
            </a:lvl1pPr>
          </a:lstStyle>
          <a:p>
            <a:pPr lvl="0"/>
            <a:r>
              <a:rPr lang="en-US" dirty="0"/>
              <a:t>Insert bullets about a practice area or industry</a:t>
            </a:r>
          </a:p>
        </p:txBody>
      </p:sp>
      <p:sp>
        <p:nvSpPr>
          <p:cNvPr id="12" name="Text Placeholder 7"/>
          <p:cNvSpPr>
            <a:spLocks noGrp="1"/>
          </p:cNvSpPr>
          <p:nvPr>
            <p:ph type="body" sz="quarter" idx="14" hasCustomPrompt="1"/>
          </p:nvPr>
        </p:nvSpPr>
        <p:spPr>
          <a:xfrm>
            <a:off x="7080648" y="3152278"/>
            <a:ext cx="1562602" cy="264696"/>
          </a:xfrm>
          <a:ln>
            <a:noFill/>
          </a:ln>
        </p:spPr>
        <p:txBody>
          <a:bodyPr lIns="274320" anchor="ctr" anchorCtr="0">
            <a:noAutofit/>
          </a:bodyPr>
          <a:lstStyle>
            <a:lvl1pPr marL="0" indent="0">
              <a:buNone/>
              <a:defRPr sz="1050" b="1" baseline="0">
                <a:solidFill>
                  <a:srgbClr val="F44B00"/>
                </a:solidFill>
              </a:defRPr>
            </a:lvl1pPr>
          </a:lstStyle>
          <a:p>
            <a:pPr lvl="0"/>
            <a:r>
              <a:rPr lang="en-US" dirty="0"/>
              <a:t>WHAT CLIENTS SAY</a:t>
            </a:r>
          </a:p>
        </p:txBody>
      </p:sp>
      <p:sp>
        <p:nvSpPr>
          <p:cNvPr id="13" name="Text Placeholder 7"/>
          <p:cNvSpPr>
            <a:spLocks noGrp="1"/>
          </p:cNvSpPr>
          <p:nvPr>
            <p:ph type="body" sz="quarter" idx="16" hasCustomPrompt="1"/>
          </p:nvPr>
        </p:nvSpPr>
        <p:spPr>
          <a:xfrm>
            <a:off x="7080648" y="4054648"/>
            <a:ext cx="1562602" cy="360947"/>
          </a:xfrm>
          <a:ln>
            <a:noFill/>
          </a:ln>
        </p:spPr>
        <p:txBody>
          <a:bodyPr lIns="274320" anchor="t" anchorCtr="0">
            <a:normAutofit/>
          </a:bodyPr>
          <a:lstStyle>
            <a:lvl1pPr marL="0" indent="0" algn="r">
              <a:buNone/>
              <a:defRPr sz="900" b="0" i="1" baseline="0">
                <a:solidFill>
                  <a:schemeClr val="tx1">
                    <a:lumMod val="65000"/>
                    <a:lumOff val="35000"/>
                  </a:schemeClr>
                </a:solidFill>
              </a:defRPr>
            </a:lvl1pPr>
          </a:lstStyle>
          <a:p>
            <a:pPr lvl="0"/>
            <a:r>
              <a:rPr lang="en-US" dirty="0"/>
              <a:t>– Chambers 2020</a:t>
            </a:r>
          </a:p>
        </p:txBody>
      </p:sp>
      <p:sp>
        <p:nvSpPr>
          <p:cNvPr id="14" name="Text Placeholder 7"/>
          <p:cNvSpPr>
            <a:spLocks noGrp="1"/>
          </p:cNvSpPr>
          <p:nvPr>
            <p:ph type="body" sz="quarter" idx="17" hasCustomPrompt="1"/>
          </p:nvPr>
        </p:nvSpPr>
        <p:spPr>
          <a:xfrm>
            <a:off x="7080648" y="3416974"/>
            <a:ext cx="1562603" cy="577516"/>
          </a:xfrm>
          <a:ln>
            <a:noFill/>
          </a:ln>
        </p:spPr>
        <p:txBody>
          <a:bodyPr lIns="274320" anchor="t" anchorCtr="0">
            <a:normAutofit/>
          </a:bodyPr>
          <a:lstStyle>
            <a:lvl1pPr marL="0" indent="0">
              <a:buNone/>
              <a:defRPr sz="1050" b="0" i="0" baseline="0">
                <a:solidFill>
                  <a:srgbClr val="005091"/>
                </a:solidFill>
              </a:defRPr>
            </a:lvl1pPr>
          </a:lstStyle>
          <a:p>
            <a:pPr lvl="0"/>
            <a:r>
              <a:rPr lang="en-US" dirty="0"/>
              <a:t>“This is a place for a client quote.”</a:t>
            </a:r>
          </a:p>
        </p:txBody>
      </p:sp>
      <p:cxnSp>
        <p:nvCxnSpPr>
          <p:cNvPr id="15" name="Straight Connector 14"/>
          <p:cNvCxnSpPr/>
          <p:nvPr/>
        </p:nvCxnSpPr>
        <p:spPr>
          <a:xfrm>
            <a:off x="7044553" y="1311443"/>
            <a:ext cx="0" cy="4836695"/>
          </a:xfrm>
          <a:prstGeom prst="line">
            <a:avLst/>
          </a:prstGeom>
          <a:ln w="38100">
            <a:solidFill>
              <a:srgbClr val="005091"/>
            </a:solidFill>
          </a:ln>
        </p:spPr>
        <p:style>
          <a:lnRef idx="1">
            <a:schemeClr val="accent1"/>
          </a:lnRef>
          <a:fillRef idx="0">
            <a:schemeClr val="accent1"/>
          </a:fillRef>
          <a:effectRef idx="0">
            <a:schemeClr val="accent1"/>
          </a:effectRef>
          <a:fontRef idx="minor">
            <a:schemeClr val="tx1"/>
          </a:fontRef>
        </p:style>
      </p:cxnSp>
      <p:sp>
        <p:nvSpPr>
          <p:cNvPr id="16" name="Picture Placeholder 15"/>
          <p:cNvSpPr>
            <a:spLocks noGrp="1"/>
          </p:cNvSpPr>
          <p:nvPr>
            <p:ph type="pic" sz="quarter" idx="18" hasCustomPrompt="1"/>
          </p:nvPr>
        </p:nvSpPr>
        <p:spPr>
          <a:xfrm>
            <a:off x="7306301" y="2574428"/>
            <a:ext cx="411480" cy="548640"/>
          </a:xfrm>
        </p:spPr>
        <p:txBody>
          <a:bodyPr>
            <a:noAutofit/>
          </a:bodyPr>
          <a:lstStyle>
            <a:lvl1pPr marL="0" indent="0">
              <a:buNone/>
              <a:defRPr sz="1200"/>
            </a:lvl1pPr>
          </a:lstStyle>
          <a:p>
            <a:r>
              <a:rPr lang="en-US" dirty="0"/>
              <a:t>Icon</a:t>
            </a:r>
          </a:p>
        </p:txBody>
      </p:sp>
      <p:sp>
        <p:nvSpPr>
          <p:cNvPr id="18" name="Footer Placeholder 4"/>
          <p:cNvSpPr>
            <a:spLocks noGrp="1"/>
          </p:cNvSpPr>
          <p:nvPr>
            <p:ph type="ftr" sz="quarter" idx="3"/>
          </p:nvPr>
        </p:nvSpPr>
        <p:spPr>
          <a:xfrm>
            <a:off x="2007442" y="6356350"/>
            <a:ext cx="5128523" cy="5016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23" name="Title 2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20675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ray 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00"/>
            <a:ext cx="9144000" cy="1219005"/>
          </a:xfrm>
          <a:prstGeom prst="rect">
            <a:avLst/>
          </a:prstGeom>
        </p:spPr>
      </p:pic>
      <p:sp>
        <p:nvSpPr>
          <p:cNvPr id="8" name="Rectangle 7"/>
          <p:cNvSpPr/>
          <p:nvPr userDrawn="1"/>
        </p:nvSpPr>
        <p:spPr>
          <a:xfrm>
            <a:off x="2689" y="-701"/>
            <a:ext cx="9141311" cy="1219005"/>
          </a:xfrm>
          <a:prstGeom prst="rect">
            <a:avLst/>
          </a:prstGeom>
          <a:gradFill flip="none" rotWithShape="1">
            <a:gsLst>
              <a:gs pos="50000">
                <a:srgbClr val="04599B">
                  <a:alpha val="70000"/>
                </a:srgbClr>
              </a:gs>
              <a:gs pos="0">
                <a:srgbClr val="04599B">
                  <a:lumMod val="100000"/>
                  <a:alpha val="70000"/>
                </a:srgbClr>
              </a:gs>
              <a:gs pos="100000">
                <a:srgbClr val="0070C0">
                  <a:alpha val="7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9"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50772" y="277385"/>
            <a:ext cx="563284" cy="663534"/>
          </a:xfrm>
          <a:prstGeom prst="rect">
            <a:avLst/>
          </a:prstGeom>
        </p:spPr>
      </p:pic>
      <p:sp>
        <p:nvSpPr>
          <p:cNvPr id="3" name="Title 2"/>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594FDE-A76E-4960-88AC-14EED6C681B0}" type="slidenum">
              <a:rPr lang="en-US" smtClean="0"/>
              <a:pPr/>
              <a:t>‹#›</a:t>
            </a:fld>
            <a:endParaRPr lang="en-US" dirty="0"/>
          </a:p>
        </p:txBody>
      </p:sp>
      <p:sp>
        <p:nvSpPr>
          <p:cNvPr id="13" name="Content Placeholder 2"/>
          <p:cNvSpPr>
            <a:spLocks noGrp="1"/>
          </p:cNvSpPr>
          <p:nvPr>
            <p:ph idx="1"/>
          </p:nvPr>
        </p:nvSpPr>
        <p:spPr>
          <a:xfrm>
            <a:off x="455855" y="1352894"/>
            <a:ext cx="8229600" cy="4914342"/>
          </a:xfrm>
        </p:spPr>
        <p:txBody>
          <a:bodyPr/>
          <a:lstStyle>
            <a:lvl1pPr marL="285750" indent="-285750">
              <a:defRPr lang="en-US" sz="1400" kern="1200" dirty="0" smtClean="0">
                <a:solidFill>
                  <a:srgbClr val="333333"/>
                </a:solidFill>
                <a:latin typeface="+mn-lt"/>
                <a:ea typeface="+mn-ea"/>
                <a:cs typeface="+mn-cs"/>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stStyle>
          <a:p>
            <a:pPr marL="228594" lvl="0" indent="-228594" algn="l" defTabSz="914400" rtl="0" eaLnBrk="1" latinLnBrk="0" hangingPunct="1">
              <a:lnSpc>
                <a:spcPct val="90000"/>
              </a:lnSpc>
              <a:spcBef>
                <a:spcPts val="1000"/>
              </a:spcBef>
              <a:buClr>
                <a:srgbClr val="005091"/>
              </a:buClr>
              <a:buFont typeface="Calibri" panose="020F0502020204030204" pitchFamily="34" charset="0"/>
              <a:buChar char="̶"/>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6206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People Slide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14301"/>
            <a:ext cx="8229600" cy="685800"/>
          </a:xfrm>
        </p:spPr>
        <p:txBody>
          <a:bodyPr/>
          <a:lstStyle>
            <a:lvl1pPr>
              <a:defRPr/>
            </a:lvl1pPr>
          </a:lstStyle>
          <a:p>
            <a:r>
              <a:rPr lang="en-US" dirty="0" err="1"/>
              <a:t>ClicYour</a:t>
            </a:r>
            <a:r>
              <a:rPr lang="en-US" dirty="0"/>
              <a:t> </a:t>
            </a:r>
            <a:r>
              <a:rPr lang="en-US" dirty="0" err="1"/>
              <a:t>teamk</a:t>
            </a:r>
            <a:r>
              <a:rPr lang="en-US" dirty="0"/>
              <a:t> to edit Master title style</a:t>
            </a:r>
          </a:p>
        </p:txBody>
      </p:sp>
      <p:sp>
        <p:nvSpPr>
          <p:cNvPr id="4" name="Slide Number Placeholder 3"/>
          <p:cNvSpPr>
            <a:spLocks noGrp="1"/>
          </p:cNvSpPr>
          <p:nvPr>
            <p:ph type="sldNum" sz="quarter" idx="11"/>
          </p:nvPr>
        </p:nvSpPr>
        <p:spPr/>
        <p:txBody>
          <a:bodyPr/>
          <a:lstStyle/>
          <a:p>
            <a:fld id="{0776966A-C7FB-4AB4-BB84-0B376F091200}" type="slidenum">
              <a:rPr lang="en-US" smtClean="0"/>
              <a:t>‹#›</a:t>
            </a:fld>
            <a:endParaRPr lang="en-US" dirty="0"/>
          </a:p>
        </p:txBody>
      </p:sp>
      <p:sp>
        <p:nvSpPr>
          <p:cNvPr id="9" name="Picture Placeholder 8"/>
          <p:cNvSpPr>
            <a:spLocks noGrp="1"/>
          </p:cNvSpPr>
          <p:nvPr>
            <p:ph type="pic" sz="quarter" idx="12" hasCustomPrompt="1"/>
          </p:nvPr>
        </p:nvSpPr>
        <p:spPr>
          <a:xfrm>
            <a:off x="544342" y="1164869"/>
            <a:ext cx="1371600" cy="868680"/>
          </a:xfrm>
        </p:spPr>
        <p:txBody>
          <a:bodyPr>
            <a:normAutofit/>
          </a:bodyPr>
          <a:lstStyle>
            <a:lvl1pPr marL="0" indent="0">
              <a:buNone/>
              <a:defRPr sz="1600" baseline="0"/>
            </a:lvl1pPr>
          </a:lstStyle>
          <a:p>
            <a:r>
              <a:rPr lang="en-US" dirty="0"/>
              <a:t>Click to add photo</a:t>
            </a:r>
          </a:p>
        </p:txBody>
      </p:sp>
      <p:sp>
        <p:nvSpPr>
          <p:cNvPr id="60" name="Text Placeholder 9"/>
          <p:cNvSpPr>
            <a:spLocks noGrp="1"/>
          </p:cNvSpPr>
          <p:nvPr>
            <p:ph type="body" sz="quarter" idx="42" hasCustomPrompt="1"/>
          </p:nvPr>
        </p:nvSpPr>
        <p:spPr>
          <a:xfrm>
            <a:off x="544342" y="2254825"/>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62" name="Text Placeholder 9"/>
          <p:cNvSpPr>
            <a:spLocks noGrp="1"/>
          </p:cNvSpPr>
          <p:nvPr>
            <p:ph type="body" sz="quarter" idx="43" hasCustomPrompt="1"/>
          </p:nvPr>
        </p:nvSpPr>
        <p:spPr>
          <a:xfrm>
            <a:off x="544341" y="2429044"/>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63" name="Text Placeholder 9"/>
          <p:cNvSpPr>
            <a:spLocks noGrp="1"/>
          </p:cNvSpPr>
          <p:nvPr>
            <p:ph type="body" sz="quarter" idx="44" hasCustomPrompt="1"/>
          </p:nvPr>
        </p:nvSpPr>
        <p:spPr>
          <a:xfrm>
            <a:off x="544341" y="2606281"/>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64" name="Text Placeholder 34"/>
          <p:cNvSpPr>
            <a:spLocks noGrp="1"/>
          </p:cNvSpPr>
          <p:nvPr>
            <p:ph type="body" sz="quarter" idx="51" hasCustomPrompt="1"/>
          </p:nvPr>
        </p:nvSpPr>
        <p:spPr>
          <a:xfrm>
            <a:off x="544343" y="2031393"/>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16" name="Picture Placeholder 8"/>
          <p:cNvSpPr>
            <a:spLocks noGrp="1"/>
          </p:cNvSpPr>
          <p:nvPr>
            <p:ph type="pic" sz="quarter" idx="57" hasCustomPrompt="1"/>
          </p:nvPr>
        </p:nvSpPr>
        <p:spPr>
          <a:xfrm>
            <a:off x="3882394" y="1164869"/>
            <a:ext cx="1371600" cy="868680"/>
          </a:xfrm>
        </p:spPr>
        <p:txBody>
          <a:bodyPr>
            <a:normAutofit/>
          </a:bodyPr>
          <a:lstStyle>
            <a:lvl1pPr marL="0" indent="0">
              <a:buNone/>
              <a:defRPr sz="1600" baseline="0"/>
            </a:lvl1pPr>
          </a:lstStyle>
          <a:p>
            <a:r>
              <a:rPr lang="en-US" dirty="0"/>
              <a:t>Click to add photo</a:t>
            </a:r>
          </a:p>
        </p:txBody>
      </p:sp>
      <p:sp>
        <p:nvSpPr>
          <p:cNvPr id="117" name="Text Placeholder 9"/>
          <p:cNvSpPr>
            <a:spLocks noGrp="1"/>
          </p:cNvSpPr>
          <p:nvPr>
            <p:ph type="body" sz="quarter" idx="58" hasCustomPrompt="1"/>
          </p:nvPr>
        </p:nvSpPr>
        <p:spPr>
          <a:xfrm>
            <a:off x="3882394" y="2254825"/>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18" name="Text Placeholder 9"/>
          <p:cNvSpPr>
            <a:spLocks noGrp="1"/>
          </p:cNvSpPr>
          <p:nvPr>
            <p:ph type="body" sz="quarter" idx="59" hasCustomPrompt="1"/>
          </p:nvPr>
        </p:nvSpPr>
        <p:spPr>
          <a:xfrm>
            <a:off x="3882393" y="2429044"/>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19" name="Text Placeholder 9"/>
          <p:cNvSpPr>
            <a:spLocks noGrp="1"/>
          </p:cNvSpPr>
          <p:nvPr>
            <p:ph type="body" sz="quarter" idx="60" hasCustomPrompt="1"/>
          </p:nvPr>
        </p:nvSpPr>
        <p:spPr>
          <a:xfrm>
            <a:off x="3882393" y="2606281"/>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20" name="Text Placeholder 34"/>
          <p:cNvSpPr>
            <a:spLocks noGrp="1"/>
          </p:cNvSpPr>
          <p:nvPr>
            <p:ph type="body" sz="quarter" idx="61" hasCustomPrompt="1"/>
          </p:nvPr>
        </p:nvSpPr>
        <p:spPr>
          <a:xfrm>
            <a:off x="3882395" y="2031393"/>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26" name="Picture Placeholder 8"/>
          <p:cNvSpPr>
            <a:spLocks noGrp="1"/>
          </p:cNvSpPr>
          <p:nvPr>
            <p:ph type="pic" sz="quarter" idx="67" hasCustomPrompt="1"/>
          </p:nvPr>
        </p:nvSpPr>
        <p:spPr>
          <a:xfrm>
            <a:off x="7221911" y="1168799"/>
            <a:ext cx="1371600" cy="868680"/>
          </a:xfrm>
        </p:spPr>
        <p:txBody>
          <a:bodyPr>
            <a:normAutofit/>
          </a:bodyPr>
          <a:lstStyle>
            <a:lvl1pPr marL="0" indent="0">
              <a:buNone/>
              <a:defRPr sz="1600" baseline="0"/>
            </a:lvl1pPr>
          </a:lstStyle>
          <a:p>
            <a:r>
              <a:rPr lang="en-US" dirty="0"/>
              <a:t>Click to add photo</a:t>
            </a:r>
          </a:p>
        </p:txBody>
      </p:sp>
      <p:sp>
        <p:nvSpPr>
          <p:cNvPr id="127" name="Text Placeholder 9"/>
          <p:cNvSpPr>
            <a:spLocks noGrp="1"/>
          </p:cNvSpPr>
          <p:nvPr>
            <p:ph type="body" sz="quarter" idx="68" hasCustomPrompt="1"/>
          </p:nvPr>
        </p:nvSpPr>
        <p:spPr>
          <a:xfrm>
            <a:off x="7221911" y="2258755"/>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28" name="Text Placeholder 9"/>
          <p:cNvSpPr>
            <a:spLocks noGrp="1"/>
          </p:cNvSpPr>
          <p:nvPr>
            <p:ph type="body" sz="quarter" idx="69" hasCustomPrompt="1"/>
          </p:nvPr>
        </p:nvSpPr>
        <p:spPr>
          <a:xfrm>
            <a:off x="7221910" y="2432974"/>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29" name="Text Placeholder 9"/>
          <p:cNvSpPr>
            <a:spLocks noGrp="1"/>
          </p:cNvSpPr>
          <p:nvPr>
            <p:ph type="body" sz="quarter" idx="70" hasCustomPrompt="1"/>
          </p:nvPr>
        </p:nvSpPr>
        <p:spPr>
          <a:xfrm>
            <a:off x="7221910" y="2610211"/>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30" name="Text Placeholder 34"/>
          <p:cNvSpPr>
            <a:spLocks noGrp="1"/>
          </p:cNvSpPr>
          <p:nvPr>
            <p:ph type="body" sz="quarter" idx="71" hasCustomPrompt="1"/>
          </p:nvPr>
        </p:nvSpPr>
        <p:spPr>
          <a:xfrm>
            <a:off x="7221912" y="2035323"/>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31" name="Picture Placeholder 8"/>
          <p:cNvSpPr>
            <a:spLocks noGrp="1"/>
          </p:cNvSpPr>
          <p:nvPr>
            <p:ph type="pic" sz="quarter" idx="72" hasCustomPrompt="1"/>
          </p:nvPr>
        </p:nvSpPr>
        <p:spPr>
          <a:xfrm>
            <a:off x="544342" y="3023034"/>
            <a:ext cx="1371600" cy="868680"/>
          </a:xfrm>
        </p:spPr>
        <p:txBody>
          <a:bodyPr>
            <a:normAutofit/>
          </a:bodyPr>
          <a:lstStyle>
            <a:lvl1pPr marL="0" indent="0">
              <a:buNone/>
              <a:defRPr sz="1600" baseline="0"/>
            </a:lvl1pPr>
          </a:lstStyle>
          <a:p>
            <a:r>
              <a:rPr lang="en-US" dirty="0"/>
              <a:t>Click to add photo</a:t>
            </a:r>
          </a:p>
        </p:txBody>
      </p:sp>
      <p:sp>
        <p:nvSpPr>
          <p:cNvPr id="132" name="Text Placeholder 9"/>
          <p:cNvSpPr>
            <a:spLocks noGrp="1"/>
          </p:cNvSpPr>
          <p:nvPr>
            <p:ph type="body" sz="quarter" idx="73" hasCustomPrompt="1"/>
          </p:nvPr>
        </p:nvSpPr>
        <p:spPr>
          <a:xfrm>
            <a:off x="544342" y="4112990"/>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33" name="Text Placeholder 9"/>
          <p:cNvSpPr>
            <a:spLocks noGrp="1"/>
          </p:cNvSpPr>
          <p:nvPr>
            <p:ph type="body" sz="quarter" idx="74" hasCustomPrompt="1"/>
          </p:nvPr>
        </p:nvSpPr>
        <p:spPr>
          <a:xfrm>
            <a:off x="544341" y="4287209"/>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34" name="Text Placeholder 9"/>
          <p:cNvSpPr>
            <a:spLocks noGrp="1"/>
          </p:cNvSpPr>
          <p:nvPr>
            <p:ph type="body" sz="quarter" idx="75" hasCustomPrompt="1"/>
          </p:nvPr>
        </p:nvSpPr>
        <p:spPr>
          <a:xfrm>
            <a:off x="544341" y="4464446"/>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35" name="Text Placeholder 34"/>
          <p:cNvSpPr>
            <a:spLocks noGrp="1"/>
          </p:cNvSpPr>
          <p:nvPr>
            <p:ph type="body" sz="quarter" idx="76" hasCustomPrompt="1"/>
          </p:nvPr>
        </p:nvSpPr>
        <p:spPr>
          <a:xfrm>
            <a:off x="544343" y="3889558"/>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41" name="Picture Placeholder 8"/>
          <p:cNvSpPr>
            <a:spLocks noGrp="1"/>
          </p:cNvSpPr>
          <p:nvPr>
            <p:ph type="pic" sz="quarter" idx="82" hasCustomPrompt="1"/>
          </p:nvPr>
        </p:nvSpPr>
        <p:spPr>
          <a:xfrm>
            <a:off x="3882394" y="3023034"/>
            <a:ext cx="1371600" cy="868680"/>
          </a:xfrm>
        </p:spPr>
        <p:txBody>
          <a:bodyPr>
            <a:normAutofit/>
          </a:bodyPr>
          <a:lstStyle>
            <a:lvl1pPr marL="0" indent="0">
              <a:buNone/>
              <a:defRPr sz="1600" baseline="0"/>
            </a:lvl1pPr>
          </a:lstStyle>
          <a:p>
            <a:r>
              <a:rPr lang="en-US" dirty="0"/>
              <a:t>Click to add photo</a:t>
            </a:r>
          </a:p>
        </p:txBody>
      </p:sp>
      <p:sp>
        <p:nvSpPr>
          <p:cNvPr id="142" name="Text Placeholder 9"/>
          <p:cNvSpPr>
            <a:spLocks noGrp="1"/>
          </p:cNvSpPr>
          <p:nvPr>
            <p:ph type="body" sz="quarter" idx="83" hasCustomPrompt="1"/>
          </p:nvPr>
        </p:nvSpPr>
        <p:spPr>
          <a:xfrm>
            <a:off x="3882394" y="4112990"/>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43" name="Text Placeholder 9"/>
          <p:cNvSpPr>
            <a:spLocks noGrp="1"/>
          </p:cNvSpPr>
          <p:nvPr>
            <p:ph type="body" sz="quarter" idx="84" hasCustomPrompt="1"/>
          </p:nvPr>
        </p:nvSpPr>
        <p:spPr>
          <a:xfrm>
            <a:off x="3882393" y="4287209"/>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44" name="Text Placeholder 9"/>
          <p:cNvSpPr>
            <a:spLocks noGrp="1"/>
          </p:cNvSpPr>
          <p:nvPr>
            <p:ph type="body" sz="quarter" idx="85" hasCustomPrompt="1"/>
          </p:nvPr>
        </p:nvSpPr>
        <p:spPr>
          <a:xfrm>
            <a:off x="3882393" y="4464446"/>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45" name="Text Placeholder 34"/>
          <p:cNvSpPr>
            <a:spLocks noGrp="1"/>
          </p:cNvSpPr>
          <p:nvPr>
            <p:ph type="body" sz="quarter" idx="86" hasCustomPrompt="1"/>
          </p:nvPr>
        </p:nvSpPr>
        <p:spPr>
          <a:xfrm>
            <a:off x="3882395" y="3889558"/>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51" name="Picture Placeholder 8"/>
          <p:cNvSpPr>
            <a:spLocks noGrp="1"/>
          </p:cNvSpPr>
          <p:nvPr>
            <p:ph type="pic" sz="quarter" idx="92" hasCustomPrompt="1"/>
          </p:nvPr>
        </p:nvSpPr>
        <p:spPr>
          <a:xfrm>
            <a:off x="7221911" y="3026964"/>
            <a:ext cx="1371600" cy="868680"/>
          </a:xfrm>
        </p:spPr>
        <p:txBody>
          <a:bodyPr>
            <a:normAutofit/>
          </a:bodyPr>
          <a:lstStyle>
            <a:lvl1pPr marL="0" indent="0">
              <a:buNone/>
              <a:defRPr sz="1600" baseline="0"/>
            </a:lvl1pPr>
          </a:lstStyle>
          <a:p>
            <a:r>
              <a:rPr lang="en-US" dirty="0"/>
              <a:t>Click to add photo</a:t>
            </a:r>
          </a:p>
        </p:txBody>
      </p:sp>
      <p:sp>
        <p:nvSpPr>
          <p:cNvPr id="152" name="Text Placeholder 9"/>
          <p:cNvSpPr>
            <a:spLocks noGrp="1"/>
          </p:cNvSpPr>
          <p:nvPr>
            <p:ph type="body" sz="quarter" idx="93" hasCustomPrompt="1"/>
          </p:nvPr>
        </p:nvSpPr>
        <p:spPr>
          <a:xfrm>
            <a:off x="7221911" y="4116920"/>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53" name="Text Placeholder 9"/>
          <p:cNvSpPr>
            <a:spLocks noGrp="1"/>
          </p:cNvSpPr>
          <p:nvPr>
            <p:ph type="body" sz="quarter" idx="94" hasCustomPrompt="1"/>
          </p:nvPr>
        </p:nvSpPr>
        <p:spPr>
          <a:xfrm>
            <a:off x="7221910" y="4291139"/>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54" name="Text Placeholder 9"/>
          <p:cNvSpPr>
            <a:spLocks noGrp="1"/>
          </p:cNvSpPr>
          <p:nvPr>
            <p:ph type="body" sz="quarter" idx="95" hasCustomPrompt="1"/>
          </p:nvPr>
        </p:nvSpPr>
        <p:spPr>
          <a:xfrm>
            <a:off x="7221910" y="4468376"/>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55" name="Text Placeholder 34"/>
          <p:cNvSpPr>
            <a:spLocks noGrp="1"/>
          </p:cNvSpPr>
          <p:nvPr>
            <p:ph type="body" sz="quarter" idx="96" hasCustomPrompt="1"/>
          </p:nvPr>
        </p:nvSpPr>
        <p:spPr>
          <a:xfrm>
            <a:off x="7221912" y="3893488"/>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56" name="Picture Placeholder 8"/>
          <p:cNvSpPr>
            <a:spLocks noGrp="1"/>
          </p:cNvSpPr>
          <p:nvPr>
            <p:ph type="pic" sz="quarter" idx="97" hasCustomPrompt="1"/>
          </p:nvPr>
        </p:nvSpPr>
        <p:spPr>
          <a:xfrm>
            <a:off x="544342" y="4863577"/>
            <a:ext cx="1371600" cy="868680"/>
          </a:xfrm>
        </p:spPr>
        <p:txBody>
          <a:bodyPr>
            <a:normAutofit/>
          </a:bodyPr>
          <a:lstStyle>
            <a:lvl1pPr marL="0" indent="0">
              <a:buNone/>
              <a:defRPr sz="1600" baseline="0"/>
            </a:lvl1pPr>
          </a:lstStyle>
          <a:p>
            <a:r>
              <a:rPr lang="en-US" dirty="0"/>
              <a:t>Click to add photo</a:t>
            </a:r>
          </a:p>
        </p:txBody>
      </p:sp>
      <p:sp>
        <p:nvSpPr>
          <p:cNvPr id="157" name="Text Placeholder 9"/>
          <p:cNvSpPr>
            <a:spLocks noGrp="1"/>
          </p:cNvSpPr>
          <p:nvPr>
            <p:ph type="body" sz="quarter" idx="98" hasCustomPrompt="1"/>
          </p:nvPr>
        </p:nvSpPr>
        <p:spPr>
          <a:xfrm>
            <a:off x="544342" y="5953533"/>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58" name="Text Placeholder 9"/>
          <p:cNvSpPr>
            <a:spLocks noGrp="1"/>
          </p:cNvSpPr>
          <p:nvPr>
            <p:ph type="body" sz="quarter" idx="99" hasCustomPrompt="1"/>
          </p:nvPr>
        </p:nvSpPr>
        <p:spPr>
          <a:xfrm>
            <a:off x="544341" y="6127752"/>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59" name="Text Placeholder 9"/>
          <p:cNvSpPr>
            <a:spLocks noGrp="1"/>
          </p:cNvSpPr>
          <p:nvPr>
            <p:ph type="body" sz="quarter" idx="100" hasCustomPrompt="1"/>
          </p:nvPr>
        </p:nvSpPr>
        <p:spPr>
          <a:xfrm>
            <a:off x="544341" y="6304989"/>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60" name="Text Placeholder 34"/>
          <p:cNvSpPr>
            <a:spLocks noGrp="1"/>
          </p:cNvSpPr>
          <p:nvPr>
            <p:ph type="body" sz="quarter" idx="101" hasCustomPrompt="1"/>
          </p:nvPr>
        </p:nvSpPr>
        <p:spPr>
          <a:xfrm>
            <a:off x="544343" y="5730101"/>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66" name="Picture Placeholder 8"/>
          <p:cNvSpPr>
            <a:spLocks noGrp="1"/>
          </p:cNvSpPr>
          <p:nvPr>
            <p:ph type="pic" sz="quarter" idx="107" hasCustomPrompt="1"/>
          </p:nvPr>
        </p:nvSpPr>
        <p:spPr>
          <a:xfrm>
            <a:off x="3882394" y="4863577"/>
            <a:ext cx="1371600" cy="868680"/>
          </a:xfrm>
        </p:spPr>
        <p:txBody>
          <a:bodyPr>
            <a:normAutofit/>
          </a:bodyPr>
          <a:lstStyle>
            <a:lvl1pPr marL="0" indent="0">
              <a:buNone/>
              <a:defRPr sz="1600" baseline="0"/>
            </a:lvl1pPr>
          </a:lstStyle>
          <a:p>
            <a:r>
              <a:rPr lang="en-US" dirty="0"/>
              <a:t>Click to add photo</a:t>
            </a:r>
          </a:p>
        </p:txBody>
      </p:sp>
      <p:sp>
        <p:nvSpPr>
          <p:cNvPr id="167" name="Text Placeholder 9"/>
          <p:cNvSpPr>
            <a:spLocks noGrp="1"/>
          </p:cNvSpPr>
          <p:nvPr>
            <p:ph type="body" sz="quarter" idx="108" hasCustomPrompt="1"/>
          </p:nvPr>
        </p:nvSpPr>
        <p:spPr>
          <a:xfrm>
            <a:off x="3882394" y="5953533"/>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68" name="Text Placeholder 9"/>
          <p:cNvSpPr>
            <a:spLocks noGrp="1"/>
          </p:cNvSpPr>
          <p:nvPr>
            <p:ph type="body" sz="quarter" idx="109" hasCustomPrompt="1"/>
          </p:nvPr>
        </p:nvSpPr>
        <p:spPr>
          <a:xfrm>
            <a:off x="3882393" y="6127752"/>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69" name="Text Placeholder 9"/>
          <p:cNvSpPr>
            <a:spLocks noGrp="1"/>
          </p:cNvSpPr>
          <p:nvPr>
            <p:ph type="body" sz="quarter" idx="110" hasCustomPrompt="1"/>
          </p:nvPr>
        </p:nvSpPr>
        <p:spPr>
          <a:xfrm>
            <a:off x="3882393" y="6304989"/>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70" name="Text Placeholder 34"/>
          <p:cNvSpPr>
            <a:spLocks noGrp="1"/>
          </p:cNvSpPr>
          <p:nvPr>
            <p:ph type="body" sz="quarter" idx="111" hasCustomPrompt="1"/>
          </p:nvPr>
        </p:nvSpPr>
        <p:spPr>
          <a:xfrm>
            <a:off x="3882395" y="5730101"/>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176" name="Picture Placeholder 8"/>
          <p:cNvSpPr>
            <a:spLocks noGrp="1"/>
          </p:cNvSpPr>
          <p:nvPr>
            <p:ph type="pic" sz="quarter" idx="117" hasCustomPrompt="1"/>
          </p:nvPr>
        </p:nvSpPr>
        <p:spPr>
          <a:xfrm>
            <a:off x="7221911" y="4867507"/>
            <a:ext cx="1371600" cy="868680"/>
          </a:xfrm>
        </p:spPr>
        <p:txBody>
          <a:bodyPr>
            <a:normAutofit/>
          </a:bodyPr>
          <a:lstStyle>
            <a:lvl1pPr marL="0" indent="0">
              <a:buNone/>
              <a:defRPr sz="1600" baseline="0"/>
            </a:lvl1pPr>
          </a:lstStyle>
          <a:p>
            <a:r>
              <a:rPr lang="en-US" dirty="0"/>
              <a:t>Click to add photo</a:t>
            </a:r>
          </a:p>
        </p:txBody>
      </p:sp>
      <p:sp>
        <p:nvSpPr>
          <p:cNvPr id="177" name="Text Placeholder 9"/>
          <p:cNvSpPr>
            <a:spLocks noGrp="1"/>
          </p:cNvSpPr>
          <p:nvPr>
            <p:ph type="body" sz="quarter" idx="118" hasCustomPrompt="1"/>
          </p:nvPr>
        </p:nvSpPr>
        <p:spPr>
          <a:xfrm>
            <a:off x="7221911" y="5957463"/>
            <a:ext cx="1371600" cy="259741"/>
          </a:xfrm>
          <a:prstGeom prst="rect">
            <a:avLst/>
          </a:prstGeom>
        </p:spPr>
        <p:txBody>
          <a:bodyPr>
            <a:normAutofit/>
          </a:bodyPr>
          <a:lstStyle>
            <a:lvl1pPr marL="0" indent="0" algn="ctr">
              <a:buNone/>
              <a:defRPr sz="1050" b="0" i="1">
                <a:solidFill>
                  <a:schemeClr val="tx1"/>
                </a:solidFill>
                <a:latin typeface="+mn-lt"/>
              </a:defRPr>
            </a:lvl1pPr>
          </a:lstStyle>
          <a:p>
            <a:pPr lvl="0"/>
            <a:r>
              <a:rPr lang="en-US" dirty="0"/>
              <a:t>Position, City</a:t>
            </a:r>
          </a:p>
        </p:txBody>
      </p:sp>
      <p:sp>
        <p:nvSpPr>
          <p:cNvPr id="178" name="Text Placeholder 9"/>
          <p:cNvSpPr>
            <a:spLocks noGrp="1"/>
          </p:cNvSpPr>
          <p:nvPr>
            <p:ph type="body" sz="quarter" idx="119" hasCustomPrompt="1"/>
          </p:nvPr>
        </p:nvSpPr>
        <p:spPr>
          <a:xfrm>
            <a:off x="7221910" y="6131682"/>
            <a:ext cx="1371601" cy="257635"/>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err="1"/>
              <a:t>XXX.XXX.XXXX</a:t>
            </a:r>
            <a:endParaRPr lang="en-US" dirty="0"/>
          </a:p>
        </p:txBody>
      </p:sp>
      <p:sp>
        <p:nvSpPr>
          <p:cNvPr id="179" name="Text Placeholder 9"/>
          <p:cNvSpPr>
            <a:spLocks noGrp="1"/>
          </p:cNvSpPr>
          <p:nvPr>
            <p:ph type="body" sz="quarter" idx="120" hasCustomPrompt="1"/>
          </p:nvPr>
        </p:nvSpPr>
        <p:spPr>
          <a:xfrm>
            <a:off x="7221910" y="6308919"/>
            <a:ext cx="1371601" cy="235051"/>
          </a:xfrm>
          <a:prstGeom prst="rect">
            <a:avLst/>
          </a:prstGeom>
        </p:spPr>
        <p:txBody>
          <a:bodyPr>
            <a:normAutofit/>
          </a:bodyPr>
          <a:lstStyle>
            <a:lvl1pPr marL="0" indent="0" algn="ctr">
              <a:buNone/>
              <a:defRPr sz="1050" b="0" i="0">
                <a:solidFill>
                  <a:schemeClr val="tx1"/>
                </a:solidFill>
                <a:latin typeface="+mn-lt"/>
              </a:defRPr>
            </a:lvl1pPr>
          </a:lstStyle>
          <a:p>
            <a:pPr lvl="0"/>
            <a:r>
              <a:rPr lang="en-US" dirty="0"/>
              <a:t>email@jw.com</a:t>
            </a:r>
          </a:p>
        </p:txBody>
      </p:sp>
      <p:sp>
        <p:nvSpPr>
          <p:cNvPr id="180" name="Text Placeholder 34"/>
          <p:cNvSpPr>
            <a:spLocks noGrp="1"/>
          </p:cNvSpPr>
          <p:nvPr>
            <p:ph type="body" sz="quarter" idx="121" hasCustomPrompt="1"/>
          </p:nvPr>
        </p:nvSpPr>
        <p:spPr>
          <a:xfrm>
            <a:off x="7221912" y="5734031"/>
            <a:ext cx="1371600" cy="257891"/>
          </a:xfrm>
        </p:spPr>
        <p:txBody>
          <a:bodyPr>
            <a:noAutofit/>
          </a:bodyPr>
          <a:lstStyle>
            <a:lvl1pPr marL="0" indent="0" algn="ctr">
              <a:buNone/>
              <a:defRPr lang="en-US" sz="1200" b="1" kern="1200" dirty="0">
                <a:solidFill>
                  <a:srgbClr val="005091"/>
                </a:solidFill>
                <a:latin typeface="+mn-lt"/>
                <a:ea typeface="+mn-ea"/>
                <a:cs typeface="+mn-cs"/>
              </a:defRPr>
            </a:lvl1pPr>
          </a:lstStyle>
          <a:p>
            <a:pPr lvl="0"/>
            <a:r>
              <a:rPr lang="en-US" dirty="0"/>
              <a:t>First Last</a:t>
            </a:r>
          </a:p>
        </p:txBody>
      </p:sp>
      <p:sp>
        <p:nvSpPr>
          <p:cNvPr id="49" name="Picture Placeholder 2"/>
          <p:cNvSpPr>
            <a:spLocks noGrp="1"/>
          </p:cNvSpPr>
          <p:nvPr>
            <p:ph type="pic" sz="quarter" idx="122"/>
          </p:nvPr>
        </p:nvSpPr>
        <p:spPr>
          <a:xfrm>
            <a:off x="2212634" y="1177921"/>
            <a:ext cx="1371600" cy="868680"/>
          </a:xfrm>
        </p:spPr>
      </p:sp>
      <p:sp>
        <p:nvSpPr>
          <p:cNvPr id="50" name="Text Placeholder 3"/>
          <p:cNvSpPr>
            <a:spLocks noGrp="1"/>
          </p:cNvSpPr>
          <p:nvPr>
            <p:ph type="body" sz="quarter" idx="123"/>
          </p:nvPr>
        </p:nvSpPr>
        <p:spPr>
          <a:xfrm>
            <a:off x="2212634" y="2267877"/>
            <a:ext cx="1371600" cy="259741"/>
          </a:xfrm>
        </p:spPr>
        <p:txBody>
          <a:bodyPr/>
          <a:lstStyle/>
          <a:p>
            <a:endParaRPr lang="en-US"/>
          </a:p>
        </p:txBody>
      </p:sp>
      <p:sp>
        <p:nvSpPr>
          <p:cNvPr id="51" name="Text Placeholder 4"/>
          <p:cNvSpPr>
            <a:spLocks noGrp="1"/>
          </p:cNvSpPr>
          <p:nvPr>
            <p:ph type="body" sz="quarter" idx="124"/>
          </p:nvPr>
        </p:nvSpPr>
        <p:spPr>
          <a:xfrm>
            <a:off x="2212633" y="2442096"/>
            <a:ext cx="1371601" cy="257635"/>
          </a:xfrm>
        </p:spPr>
        <p:txBody>
          <a:bodyPr/>
          <a:lstStyle/>
          <a:p>
            <a:endParaRPr lang="en-US" dirty="0"/>
          </a:p>
        </p:txBody>
      </p:sp>
      <p:sp>
        <p:nvSpPr>
          <p:cNvPr id="52" name="Text Placeholder 5"/>
          <p:cNvSpPr>
            <a:spLocks noGrp="1"/>
          </p:cNvSpPr>
          <p:nvPr>
            <p:ph type="body" sz="quarter" idx="125"/>
          </p:nvPr>
        </p:nvSpPr>
        <p:spPr>
          <a:xfrm>
            <a:off x="2212633" y="2619333"/>
            <a:ext cx="1371601" cy="235051"/>
          </a:xfrm>
        </p:spPr>
        <p:txBody>
          <a:bodyPr>
            <a:normAutofit lnSpcReduction="10000"/>
          </a:bodyPr>
          <a:lstStyle/>
          <a:p>
            <a:endParaRPr lang="en-US" dirty="0"/>
          </a:p>
        </p:txBody>
      </p:sp>
      <p:sp>
        <p:nvSpPr>
          <p:cNvPr id="53" name="Text Placeholder 6"/>
          <p:cNvSpPr>
            <a:spLocks noGrp="1"/>
          </p:cNvSpPr>
          <p:nvPr>
            <p:ph type="body" sz="quarter" idx="126"/>
          </p:nvPr>
        </p:nvSpPr>
        <p:spPr>
          <a:xfrm>
            <a:off x="2212635" y="2044445"/>
            <a:ext cx="1371600" cy="257891"/>
          </a:xfrm>
        </p:spPr>
        <p:txBody>
          <a:bodyPr/>
          <a:lstStyle/>
          <a:p>
            <a:endParaRPr lang="en-US" dirty="0"/>
          </a:p>
        </p:txBody>
      </p:sp>
      <p:sp>
        <p:nvSpPr>
          <p:cNvPr id="54" name="Picture Placeholder 2"/>
          <p:cNvSpPr>
            <a:spLocks noGrp="1"/>
          </p:cNvSpPr>
          <p:nvPr>
            <p:ph type="pic" sz="quarter" idx="127"/>
          </p:nvPr>
        </p:nvSpPr>
        <p:spPr>
          <a:xfrm>
            <a:off x="2212633" y="3022426"/>
            <a:ext cx="1371600" cy="868680"/>
          </a:xfrm>
        </p:spPr>
      </p:sp>
      <p:sp>
        <p:nvSpPr>
          <p:cNvPr id="55" name="Text Placeholder 3"/>
          <p:cNvSpPr>
            <a:spLocks noGrp="1"/>
          </p:cNvSpPr>
          <p:nvPr>
            <p:ph type="body" sz="quarter" idx="128"/>
          </p:nvPr>
        </p:nvSpPr>
        <p:spPr>
          <a:xfrm>
            <a:off x="2212633" y="4112382"/>
            <a:ext cx="1371600" cy="259741"/>
          </a:xfrm>
        </p:spPr>
        <p:txBody>
          <a:bodyPr/>
          <a:lstStyle/>
          <a:p>
            <a:endParaRPr lang="en-US"/>
          </a:p>
        </p:txBody>
      </p:sp>
      <p:sp>
        <p:nvSpPr>
          <p:cNvPr id="56" name="Text Placeholder 4"/>
          <p:cNvSpPr>
            <a:spLocks noGrp="1"/>
          </p:cNvSpPr>
          <p:nvPr>
            <p:ph type="body" sz="quarter" idx="129"/>
          </p:nvPr>
        </p:nvSpPr>
        <p:spPr>
          <a:xfrm>
            <a:off x="2212632" y="4286601"/>
            <a:ext cx="1371601" cy="257635"/>
          </a:xfrm>
        </p:spPr>
        <p:txBody>
          <a:bodyPr/>
          <a:lstStyle/>
          <a:p>
            <a:endParaRPr lang="en-US"/>
          </a:p>
        </p:txBody>
      </p:sp>
      <p:sp>
        <p:nvSpPr>
          <p:cNvPr id="57" name="Text Placeholder 5"/>
          <p:cNvSpPr>
            <a:spLocks noGrp="1"/>
          </p:cNvSpPr>
          <p:nvPr>
            <p:ph type="body" sz="quarter" idx="130"/>
          </p:nvPr>
        </p:nvSpPr>
        <p:spPr>
          <a:xfrm>
            <a:off x="2212632" y="4463838"/>
            <a:ext cx="1371601" cy="235051"/>
          </a:xfrm>
        </p:spPr>
        <p:txBody>
          <a:bodyPr>
            <a:normAutofit lnSpcReduction="10000"/>
          </a:bodyPr>
          <a:lstStyle/>
          <a:p>
            <a:endParaRPr lang="en-US"/>
          </a:p>
        </p:txBody>
      </p:sp>
      <p:sp>
        <p:nvSpPr>
          <p:cNvPr id="58" name="Text Placeholder 6"/>
          <p:cNvSpPr>
            <a:spLocks noGrp="1"/>
          </p:cNvSpPr>
          <p:nvPr>
            <p:ph type="body" sz="quarter" idx="131"/>
          </p:nvPr>
        </p:nvSpPr>
        <p:spPr>
          <a:xfrm>
            <a:off x="2212634" y="3888950"/>
            <a:ext cx="1371600" cy="257891"/>
          </a:xfrm>
        </p:spPr>
        <p:txBody>
          <a:bodyPr/>
          <a:lstStyle/>
          <a:p>
            <a:endParaRPr lang="en-US"/>
          </a:p>
        </p:txBody>
      </p:sp>
      <p:sp>
        <p:nvSpPr>
          <p:cNvPr id="59" name="Picture Placeholder 2"/>
          <p:cNvSpPr>
            <a:spLocks noGrp="1"/>
          </p:cNvSpPr>
          <p:nvPr>
            <p:ph type="pic" sz="quarter" idx="132"/>
          </p:nvPr>
        </p:nvSpPr>
        <p:spPr>
          <a:xfrm>
            <a:off x="2212633" y="4861421"/>
            <a:ext cx="1371600" cy="868680"/>
          </a:xfrm>
        </p:spPr>
      </p:sp>
      <p:sp>
        <p:nvSpPr>
          <p:cNvPr id="61" name="Text Placeholder 3"/>
          <p:cNvSpPr>
            <a:spLocks noGrp="1"/>
          </p:cNvSpPr>
          <p:nvPr>
            <p:ph type="body" sz="quarter" idx="133"/>
          </p:nvPr>
        </p:nvSpPr>
        <p:spPr>
          <a:xfrm>
            <a:off x="2212633" y="5951377"/>
            <a:ext cx="1371600" cy="259741"/>
          </a:xfrm>
        </p:spPr>
        <p:txBody>
          <a:bodyPr/>
          <a:lstStyle/>
          <a:p>
            <a:endParaRPr lang="en-US"/>
          </a:p>
        </p:txBody>
      </p:sp>
      <p:sp>
        <p:nvSpPr>
          <p:cNvPr id="65" name="Text Placeholder 4"/>
          <p:cNvSpPr>
            <a:spLocks noGrp="1"/>
          </p:cNvSpPr>
          <p:nvPr>
            <p:ph type="body" sz="quarter" idx="134"/>
          </p:nvPr>
        </p:nvSpPr>
        <p:spPr>
          <a:xfrm>
            <a:off x="2212632" y="6125596"/>
            <a:ext cx="1371601" cy="257635"/>
          </a:xfrm>
        </p:spPr>
        <p:txBody>
          <a:bodyPr/>
          <a:lstStyle/>
          <a:p>
            <a:endParaRPr lang="en-US"/>
          </a:p>
        </p:txBody>
      </p:sp>
      <p:sp>
        <p:nvSpPr>
          <p:cNvPr id="66" name="Text Placeholder 5"/>
          <p:cNvSpPr>
            <a:spLocks noGrp="1"/>
          </p:cNvSpPr>
          <p:nvPr>
            <p:ph type="body" sz="quarter" idx="135"/>
          </p:nvPr>
        </p:nvSpPr>
        <p:spPr>
          <a:xfrm>
            <a:off x="2212632" y="6302833"/>
            <a:ext cx="1371601" cy="235051"/>
          </a:xfrm>
        </p:spPr>
        <p:txBody>
          <a:bodyPr>
            <a:normAutofit lnSpcReduction="10000"/>
          </a:bodyPr>
          <a:lstStyle/>
          <a:p>
            <a:endParaRPr lang="en-US"/>
          </a:p>
        </p:txBody>
      </p:sp>
      <p:sp>
        <p:nvSpPr>
          <p:cNvPr id="67" name="Text Placeholder 6"/>
          <p:cNvSpPr>
            <a:spLocks noGrp="1"/>
          </p:cNvSpPr>
          <p:nvPr>
            <p:ph type="body" sz="quarter" idx="136"/>
          </p:nvPr>
        </p:nvSpPr>
        <p:spPr>
          <a:xfrm>
            <a:off x="2212634" y="5727945"/>
            <a:ext cx="1371600" cy="257891"/>
          </a:xfrm>
        </p:spPr>
        <p:txBody>
          <a:bodyPr/>
          <a:lstStyle/>
          <a:p>
            <a:endParaRPr lang="en-US"/>
          </a:p>
        </p:txBody>
      </p:sp>
      <p:sp>
        <p:nvSpPr>
          <p:cNvPr id="68" name="Picture Placeholder 2"/>
          <p:cNvSpPr>
            <a:spLocks noGrp="1"/>
          </p:cNvSpPr>
          <p:nvPr>
            <p:ph type="pic" sz="quarter" idx="137"/>
          </p:nvPr>
        </p:nvSpPr>
        <p:spPr>
          <a:xfrm>
            <a:off x="5550686" y="1175765"/>
            <a:ext cx="1371600" cy="868680"/>
          </a:xfrm>
        </p:spPr>
      </p:sp>
      <p:sp>
        <p:nvSpPr>
          <p:cNvPr id="69" name="Text Placeholder 3"/>
          <p:cNvSpPr>
            <a:spLocks noGrp="1"/>
          </p:cNvSpPr>
          <p:nvPr>
            <p:ph type="body" sz="quarter" idx="138"/>
          </p:nvPr>
        </p:nvSpPr>
        <p:spPr>
          <a:xfrm>
            <a:off x="5550686" y="2265721"/>
            <a:ext cx="1371600" cy="259741"/>
          </a:xfrm>
        </p:spPr>
        <p:txBody>
          <a:bodyPr/>
          <a:lstStyle/>
          <a:p>
            <a:endParaRPr lang="en-US"/>
          </a:p>
        </p:txBody>
      </p:sp>
      <p:sp>
        <p:nvSpPr>
          <p:cNvPr id="70" name="Text Placeholder 4"/>
          <p:cNvSpPr>
            <a:spLocks noGrp="1"/>
          </p:cNvSpPr>
          <p:nvPr>
            <p:ph type="body" sz="quarter" idx="139"/>
          </p:nvPr>
        </p:nvSpPr>
        <p:spPr>
          <a:xfrm>
            <a:off x="5550685" y="2439940"/>
            <a:ext cx="1371601" cy="257635"/>
          </a:xfrm>
        </p:spPr>
        <p:txBody>
          <a:bodyPr/>
          <a:lstStyle/>
          <a:p>
            <a:endParaRPr lang="en-US"/>
          </a:p>
        </p:txBody>
      </p:sp>
      <p:sp>
        <p:nvSpPr>
          <p:cNvPr id="71" name="Text Placeholder 5"/>
          <p:cNvSpPr>
            <a:spLocks noGrp="1"/>
          </p:cNvSpPr>
          <p:nvPr>
            <p:ph type="body" sz="quarter" idx="140"/>
          </p:nvPr>
        </p:nvSpPr>
        <p:spPr>
          <a:xfrm>
            <a:off x="5550685" y="2617177"/>
            <a:ext cx="1371601" cy="235051"/>
          </a:xfrm>
        </p:spPr>
        <p:txBody>
          <a:bodyPr>
            <a:normAutofit lnSpcReduction="10000"/>
          </a:bodyPr>
          <a:lstStyle/>
          <a:p>
            <a:endParaRPr lang="en-US"/>
          </a:p>
        </p:txBody>
      </p:sp>
      <p:sp>
        <p:nvSpPr>
          <p:cNvPr id="72" name="Text Placeholder 6"/>
          <p:cNvSpPr>
            <a:spLocks noGrp="1"/>
          </p:cNvSpPr>
          <p:nvPr>
            <p:ph type="body" sz="quarter" idx="141"/>
          </p:nvPr>
        </p:nvSpPr>
        <p:spPr>
          <a:xfrm>
            <a:off x="5550687" y="2042289"/>
            <a:ext cx="1371600" cy="257891"/>
          </a:xfrm>
        </p:spPr>
        <p:txBody>
          <a:bodyPr/>
          <a:lstStyle/>
          <a:p>
            <a:endParaRPr lang="en-US"/>
          </a:p>
        </p:txBody>
      </p:sp>
      <p:sp>
        <p:nvSpPr>
          <p:cNvPr id="73" name="Picture Placeholder 2"/>
          <p:cNvSpPr>
            <a:spLocks noGrp="1"/>
          </p:cNvSpPr>
          <p:nvPr>
            <p:ph type="pic" sz="quarter" idx="142"/>
          </p:nvPr>
        </p:nvSpPr>
        <p:spPr>
          <a:xfrm>
            <a:off x="5550686" y="3071339"/>
            <a:ext cx="1371600" cy="868680"/>
          </a:xfrm>
        </p:spPr>
      </p:sp>
      <p:sp>
        <p:nvSpPr>
          <p:cNvPr id="74" name="Text Placeholder 3"/>
          <p:cNvSpPr>
            <a:spLocks noGrp="1"/>
          </p:cNvSpPr>
          <p:nvPr>
            <p:ph type="body" sz="quarter" idx="143"/>
          </p:nvPr>
        </p:nvSpPr>
        <p:spPr>
          <a:xfrm>
            <a:off x="5550686" y="4161295"/>
            <a:ext cx="1371600" cy="259741"/>
          </a:xfrm>
        </p:spPr>
        <p:txBody>
          <a:bodyPr/>
          <a:lstStyle/>
          <a:p>
            <a:endParaRPr lang="en-US"/>
          </a:p>
        </p:txBody>
      </p:sp>
      <p:sp>
        <p:nvSpPr>
          <p:cNvPr id="75" name="Text Placeholder 4"/>
          <p:cNvSpPr>
            <a:spLocks noGrp="1"/>
          </p:cNvSpPr>
          <p:nvPr>
            <p:ph type="body" sz="quarter" idx="144"/>
          </p:nvPr>
        </p:nvSpPr>
        <p:spPr>
          <a:xfrm>
            <a:off x="5550685" y="4335514"/>
            <a:ext cx="1371601" cy="257635"/>
          </a:xfrm>
        </p:spPr>
        <p:txBody>
          <a:bodyPr/>
          <a:lstStyle/>
          <a:p>
            <a:endParaRPr lang="en-US"/>
          </a:p>
        </p:txBody>
      </p:sp>
      <p:sp>
        <p:nvSpPr>
          <p:cNvPr id="76" name="Text Placeholder 5"/>
          <p:cNvSpPr>
            <a:spLocks noGrp="1"/>
          </p:cNvSpPr>
          <p:nvPr>
            <p:ph type="body" sz="quarter" idx="145"/>
          </p:nvPr>
        </p:nvSpPr>
        <p:spPr>
          <a:xfrm>
            <a:off x="5550685" y="4512751"/>
            <a:ext cx="1371601" cy="235051"/>
          </a:xfrm>
        </p:spPr>
        <p:txBody>
          <a:bodyPr>
            <a:normAutofit lnSpcReduction="10000"/>
          </a:bodyPr>
          <a:lstStyle/>
          <a:p>
            <a:endParaRPr lang="en-US"/>
          </a:p>
        </p:txBody>
      </p:sp>
      <p:sp>
        <p:nvSpPr>
          <p:cNvPr id="77" name="Text Placeholder 6"/>
          <p:cNvSpPr>
            <a:spLocks noGrp="1"/>
          </p:cNvSpPr>
          <p:nvPr>
            <p:ph type="body" sz="quarter" idx="146"/>
          </p:nvPr>
        </p:nvSpPr>
        <p:spPr>
          <a:xfrm>
            <a:off x="5550687" y="3937863"/>
            <a:ext cx="1371600" cy="257891"/>
          </a:xfrm>
        </p:spPr>
        <p:txBody>
          <a:bodyPr/>
          <a:lstStyle/>
          <a:p>
            <a:endParaRPr lang="en-US"/>
          </a:p>
        </p:txBody>
      </p:sp>
      <p:sp>
        <p:nvSpPr>
          <p:cNvPr id="78" name="Picture Placeholder 2"/>
          <p:cNvSpPr>
            <a:spLocks noGrp="1"/>
          </p:cNvSpPr>
          <p:nvPr>
            <p:ph type="pic" sz="quarter" idx="147"/>
          </p:nvPr>
        </p:nvSpPr>
        <p:spPr>
          <a:xfrm>
            <a:off x="5550686" y="4859265"/>
            <a:ext cx="1371600" cy="868680"/>
          </a:xfrm>
        </p:spPr>
      </p:sp>
      <p:sp>
        <p:nvSpPr>
          <p:cNvPr id="79" name="Text Placeholder 3"/>
          <p:cNvSpPr>
            <a:spLocks noGrp="1"/>
          </p:cNvSpPr>
          <p:nvPr>
            <p:ph type="body" sz="quarter" idx="148"/>
          </p:nvPr>
        </p:nvSpPr>
        <p:spPr>
          <a:xfrm>
            <a:off x="5550686" y="5949221"/>
            <a:ext cx="1371600" cy="259741"/>
          </a:xfrm>
        </p:spPr>
        <p:txBody>
          <a:bodyPr/>
          <a:lstStyle/>
          <a:p>
            <a:endParaRPr lang="en-US"/>
          </a:p>
        </p:txBody>
      </p:sp>
      <p:sp>
        <p:nvSpPr>
          <p:cNvPr id="80" name="Text Placeholder 4"/>
          <p:cNvSpPr>
            <a:spLocks noGrp="1"/>
          </p:cNvSpPr>
          <p:nvPr>
            <p:ph type="body" sz="quarter" idx="149"/>
          </p:nvPr>
        </p:nvSpPr>
        <p:spPr>
          <a:xfrm>
            <a:off x="5550685" y="6123440"/>
            <a:ext cx="1371601" cy="257635"/>
          </a:xfrm>
        </p:spPr>
        <p:txBody>
          <a:bodyPr/>
          <a:lstStyle/>
          <a:p>
            <a:endParaRPr lang="en-US"/>
          </a:p>
        </p:txBody>
      </p:sp>
      <p:sp>
        <p:nvSpPr>
          <p:cNvPr id="81" name="Text Placeholder 5"/>
          <p:cNvSpPr>
            <a:spLocks noGrp="1"/>
          </p:cNvSpPr>
          <p:nvPr>
            <p:ph type="body" sz="quarter" idx="150"/>
          </p:nvPr>
        </p:nvSpPr>
        <p:spPr>
          <a:xfrm>
            <a:off x="5550685" y="6300677"/>
            <a:ext cx="1371601" cy="235051"/>
          </a:xfrm>
        </p:spPr>
        <p:txBody>
          <a:bodyPr>
            <a:normAutofit lnSpcReduction="10000"/>
          </a:bodyPr>
          <a:lstStyle/>
          <a:p>
            <a:endParaRPr lang="en-US"/>
          </a:p>
        </p:txBody>
      </p:sp>
      <p:sp>
        <p:nvSpPr>
          <p:cNvPr id="82" name="Text Placeholder 6"/>
          <p:cNvSpPr>
            <a:spLocks noGrp="1"/>
          </p:cNvSpPr>
          <p:nvPr>
            <p:ph type="body" sz="quarter" idx="151"/>
          </p:nvPr>
        </p:nvSpPr>
        <p:spPr>
          <a:xfrm>
            <a:off x="5550687" y="5725789"/>
            <a:ext cx="1371600" cy="257891"/>
          </a:xfrm>
        </p:spPr>
        <p:txBody>
          <a:bodyPr/>
          <a:lstStyle/>
          <a:p>
            <a:endParaRPr lang="en-US"/>
          </a:p>
        </p:txBody>
      </p:sp>
    </p:spTree>
    <p:extLst>
      <p:ext uri="{BB962C8B-B14F-4D97-AF65-F5344CB8AC3E}">
        <p14:creationId xmlns:p14="http://schemas.microsoft.com/office/powerpoint/2010/main" val="1192896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90E56D-683F-4F04-AC28-FBB0470C2A96}" type="slidenum">
              <a:rPr lang="en-US" altLang="en-US"/>
              <a:pPr>
                <a:defRPr/>
              </a:pPr>
              <a:t>‹#›</a:t>
            </a:fld>
            <a:endParaRPr lang="en-US" altLang="en-US" dirty="0"/>
          </a:p>
        </p:txBody>
      </p:sp>
    </p:spTree>
    <p:extLst>
      <p:ext uri="{BB962C8B-B14F-4D97-AF65-F5344CB8AC3E}">
        <p14:creationId xmlns:p14="http://schemas.microsoft.com/office/powerpoint/2010/main" val="270022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6163DA-775D-4F43-B8B1-93DC5CADCB98}" type="datetime4">
              <a:rPr lang="en-US" smtClean="0"/>
              <a:t>September 17, 2025</a:t>
            </a:fld>
            <a:endParaRPr lang="en-US" dirty="0"/>
          </a:p>
        </p:txBody>
      </p:sp>
      <p:sp>
        <p:nvSpPr>
          <p:cNvPr id="7" name="Slide Number Placeholder 6"/>
          <p:cNvSpPr>
            <a:spLocks noGrp="1"/>
          </p:cNvSpPr>
          <p:nvPr>
            <p:ph type="sldNum" sz="quarter" idx="12"/>
          </p:nvPr>
        </p:nvSpPr>
        <p:spPr/>
        <p:txBody>
          <a:bodyPr/>
          <a:lstStyle/>
          <a:p>
            <a:fld id="{575EC437-4EF3-4E46-95AF-FA0ABC260497}" type="slidenum">
              <a:rPr lang="en-US" smtClean="0"/>
              <a:t>‹#›</a:t>
            </a:fld>
            <a:endParaRPr lang="en-US" dirty="0"/>
          </a:p>
        </p:txBody>
      </p:sp>
      <p:sp>
        <p:nvSpPr>
          <p:cNvPr id="10" name="Content Placeholder 2"/>
          <p:cNvSpPr>
            <a:spLocks noGrp="1"/>
          </p:cNvSpPr>
          <p:nvPr>
            <p:ph idx="13"/>
          </p:nvPr>
        </p:nvSpPr>
        <p:spPr>
          <a:xfrm>
            <a:off x="457200" y="1028701"/>
            <a:ext cx="4023360" cy="5358490"/>
          </a:xfrm>
          <a:prstGeom prst="rect">
            <a:avLst/>
          </a:prstGeom>
        </p:spPr>
        <p:txBody>
          <a:bodyPr/>
          <a:lstStyle>
            <a:lvl1pPr>
              <a:buClr>
                <a:srgbClr val="005091"/>
              </a:buClr>
              <a:defRPr>
                <a:solidFill>
                  <a:srgbClr val="333333"/>
                </a:solidFill>
              </a:defRPr>
            </a:lvl1pPr>
            <a:lvl2pPr>
              <a:buClr>
                <a:srgbClr val="005091"/>
              </a:buClr>
              <a:defRPr>
                <a:solidFill>
                  <a:srgbClr val="333333"/>
                </a:solidFill>
              </a:defRPr>
            </a:lvl2pPr>
            <a:lvl3pPr>
              <a:buClr>
                <a:srgbClr val="005091"/>
              </a:buClr>
              <a:defRPr>
                <a:solidFill>
                  <a:srgbClr val="333333"/>
                </a:solidFill>
              </a:defRPr>
            </a:lvl3pPr>
            <a:lvl4pPr>
              <a:buClr>
                <a:srgbClr val="005091"/>
              </a:buClr>
              <a:defRPr>
                <a:solidFill>
                  <a:srgbClr val="333333"/>
                </a:solidFill>
              </a:defRPr>
            </a:lvl4pPr>
            <a:lvl5pPr>
              <a:buClr>
                <a:srgbClr val="005091"/>
              </a:buClr>
              <a:defRPr>
                <a:solidFill>
                  <a:srgbClr val="33333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4663440" y="1028701"/>
            <a:ext cx="4023360" cy="5358490"/>
          </a:xfrm>
          <a:prstGeom prst="rect">
            <a:avLst/>
          </a:prstGeom>
        </p:spPr>
        <p:txBody>
          <a:bodyPr/>
          <a:lstStyle>
            <a:lvl1pPr>
              <a:buClr>
                <a:srgbClr val="005091"/>
              </a:buClr>
              <a:defRPr>
                <a:solidFill>
                  <a:srgbClr val="333333"/>
                </a:solidFill>
              </a:defRPr>
            </a:lvl1pPr>
            <a:lvl2pPr>
              <a:buClr>
                <a:srgbClr val="005091"/>
              </a:buClr>
              <a:defRPr>
                <a:solidFill>
                  <a:srgbClr val="333333"/>
                </a:solidFill>
              </a:defRPr>
            </a:lvl2pPr>
            <a:lvl3pPr>
              <a:buClr>
                <a:srgbClr val="005091"/>
              </a:buClr>
              <a:defRPr>
                <a:solidFill>
                  <a:srgbClr val="333333"/>
                </a:solidFill>
              </a:defRPr>
            </a:lvl3pPr>
            <a:lvl4pPr>
              <a:buClr>
                <a:srgbClr val="005091"/>
              </a:buClr>
              <a:defRPr>
                <a:solidFill>
                  <a:srgbClr val="333333"/>
                </a:solidFill>
              </a:defRPr>
            </a:lvl4pPr>
            <a:lvl5pPr>
              <a:buClr>
                <a:srgbClr val="005091"/>
              </a:buClr>
              <a:defRPr>
                <a:solidFill>
                  <a:srgbClr val="33333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211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678A2-5325-418A-9D09-C46321906C7C}" type="datetime4">
              <a:rPr lang="en-US" smtClean="0"/>
              <a:t>September 17, 2025</a:t>
            </a:fld>
            <a:endParaRPr lang="en-US" dirty="0"/>
          </a:p>
        </p:txBody>
      </p:sp>
      <p:sp>
        <p:nvSpPr>
          <p:cNvPr id="5" name="Slide Number Placeholder 4"/>
          <p:cNvSpPr>
            <a:spLocks noGrp="1"/>
          </p:cNvSpPr>
          <p:nvPr>
            <p:ph type="sldNum" sz="quarter" idx="12"/>
          </p:nvPr>
        </p:nvSpPr>
        <p:spPr/>
        <p:txBody>
          <a:bodyPr/>
          <a:lstStyle/>
          <a:p>
            <a:fld id="{575EC437-4EF3-4E46-95AF-FA0ABC260497}" type="slidenum">
              <a:rPr lang="en-US" smtClean="0"/>
              <a:t>‹#›</a:t>
            </a:fld>
            <a:endParaRPr lang="en-US" dirty="0"/>
          </a:p>
        </p:txBody>
      </p:sp>
    </p:spTree>
    <p:extLst>
      <p:ext uri="{BB962C8B-B14F-4D97-AF65-F5344CB8AC3E}">
        <p14:creationId xmlns:p14="http://schemas.microsoft.com/office/powerpoint/2010/main" val="32100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678A2-5325-418A-9D09-C46321906C7C}" type="datetime4">
              <a:rPr lang="en-US" smtClean="0"/>
              <a:t>September 17, 2025</a:t>
            </a:fld>
            <a:endParaRPr lang="en-US" dirty="0"/>
          </a:p>
        </p:txBody>
      </p:sp>
      <p:sp>
        <p:nvSpPr>
          <p:cNvPr id="5" name="Slide Number Placeholder 4"/>
          <p:cNvSpPr>
            <a:spLocks noGrp="1"/>
          </p:cNvSpPr>
          <p:nvPr>
            <p:ph type="sldNum" sz="quarter" idx="12"/>
          </p:nvPr>
        </p:nvSpPr>
        <p:spPr/>
        <p:txBody>
          <a:bodyPr/>
          <a:lstStyle/>
          <a:p>
            <a:fld id="{575EC437-4EF3-4E46-95AF-FA0ABC260497}" type="slidenum">
              <a:rPr lang="en-US" smtClean="0"/>
              <a:t>‹#›</a:t>
            </a:fld>
            <a:endParaRPr lang="en-US" dirty="0"/>
          </a:p>
        </p:txBody>
      </p:sp>
      <p:sp>
        <p:nvSpPr>
          <p:cNvPr id="6" name="Text Placeholder 5"/>
          <p:cNvSpPr>
            <a:spLocks noGrp="1"/>
          </p:cNvSpPr>
          <p:nvPr>
            <p:ph type="body" sz="quarter" idx="13" hasCustomPrompt="1"/>
          </p:nvPr>
        </p:nvSpPr>
        <p:spPr>
          <a:xfrm>
            <a:off x="457201" y="2543153"/>
            <a:ext cx="5953394" cy="3604983"/>
          </a:xfrm>
        </p:spPr>
        <p:txBody>
          <a:bodyPr anchor="t">
            <a:normAutofit/>
          </a:bodyPr>
          <a:lstStyle>
            <a:lvl1pPr marL="0" indent="0">
              <a:buSzPct val="120000"/>
              <a:buFont typeface="Wingdings" panose="05000000000000000000" pitchFamily="2" charset="2"/>
              <a:buNone/>
              <a:defRPr sz="1400" baseline="0"/>
            </a:lvl1pPr>
          </a:lstStyle>
          <a:p>
            <a:pPr lvl="0"/>
            <a:r>
              <a:rPr lang="en-US" dirty="0"/>
              <a:t>Insert bio here</a:t>
            </a:r>
          </a:p>
        </p:txBody>
      </p:sp>
      <p:sp>
        <p:nvSpPr>
          <p:cNvPr id="8" name="Text Placeholder 7"/>
          <p:cNvSpPr>
            <a:spLocks noGrp="1"/>
          </p:cNvSpPr>
          <p:nvPr>
            <p:ph type="body" sz="quarter" idx="14" hasCustomPrompt="1"/>
          </p:nvPr>
        </p:nvSpPr>
        <p:spPr>
          <a:xfrm>
            <a:off x="6725737" y="3104151"/>
            <a:ext cx="1961063" cy="264696"/>
          </a:xfrm>
          <a:ln>
            <a:noFill/>
          </a:ln>
        </p:spPr>
        <p:txBody>
          <a:bodyPr lIns="274320" anchor="ctr" anchorCtr="0">
            <a:noAutofit/>
          </a:bodyPr>
          <a:lstStyle>
            <a:lvl1pPr marL="0" indent="0">
              <a:buNone/>
              <a:defRPr sz="1400" b="1" baseline="0">
                <a:solidFill>
                  <a:srgbClr val="F44B00"/>
                </a:solidFill>
              </a:defRPr>
            </a:lvl1pPr>
          </a:lstStyle>
          <a:p>
            <a:pPr lvl="0"/>
            <a:r>
              <a:rPr lang="en-US" dirty="0"/>
              <a:t>Practice Areas</a:t>
            </a:r>
          </a:p>
        </p:txBody>
      </p:sp>
      <p:sp>
        <p:nvSpPr>
          <p:cNvPr id="11" name="Text Placeholder 7"/>
          <p:cNvSpPr>
            <a:spLocks noGrp="1"/>
          </p:cNvSpPr>
          <p:nvPr>
            <p:ph type="body" sz="quarter" idx="17" hasCustomPrompt="1"/>
          </p:nvPr>
        </p:nvSpPr>
        <p:spPr>
          <a:xfrm>
            <a:off x="6725737" y="3368847"/>
            <a:ext cx="1961063" cy="577516"/>
          </a:xfrm>
          <a:ln>
            <a:noFill/>
          </a:ln>
        </p:spPr>
        <p:txBody>
          <a:bodyPr lIns="274320" anchor="t" anchorCtr="0">
            <a:normAutofit/>
          </a:bodyPr>
          <a:lstStyle>
            <a:lvl1pPr marL="285750" indent="-285750">
              <a:buFont typeface="Arial" panose="020B0604020202020204" pitchFamily="34" charset="0"/>
              <a:buChar char="•"/>
              <a:defRPr sz="1200" b="0" i="0" baseline="0">
                <a:solidFill>
                  <a:schemeClr val="tx1">
                    <a:lumMod val="75000"/>
                    <a:lumOff val="25000"/>
                  </a:schemeClr>
                </a:solidFill>
              </a:defRPr>
            </a:lvl1pPr>
          </a:lstStyle>
          <a:p>
            <a:pPr lvl="0"/>
            <a:r>
              <a:rPr lang="en-US" dirty="0"/>
              <a:t>Practice Area</a:t>
            </a:r>
          </a:p>
        </p:txBody>
      </p:sp>
      <p:sp>
        <p:nvSpPr>
          <p:cNvPr id="16" name="Picture Placeholder 15"/>
          <p:cNvSpPr>
            <a:spLocks noGrp="1"/>
          </p:cNvSpPr>
          <p:nvPr>
            <p:ph type="pic" sz="quarter" idx="18" hasCustomPrompt="1"/>
          </p:nvPr>
        </p:nvSpPr>
        <p:spPr>
          <a:xfrm>
            <a:off x="7040879" y="1311442"/>
            <a:ext cx="1645920" cy="1645920"/>
          </a:xfrm>
        </p:spPr>
        <p:txBody>
          <a:bodyPr>
            <a:noAutofit/>
          </a:bodyPr>
          <a:lstStyle>
            <a:lvl1pPr marL="0" indent="0">
              <a:buNone/>
              <a:defRPr sz="1600"/>
            </a:lvl1pPr>
          </a:lstStyle>
          <a:p>
            <a:r>
              <a:rPr lang="en-US" dirty="0"/>
              <a:t>Click to add Photo</a:t>
            </a:r>
          </a:p>
        </p:txBody>
      </p:sp>
      <p:cxnSp>
        <p:nvCxnSpPr>
          <p:cNvPr id="15" name="Straight Connector 14"/>
          <p:cNvCxnSpPr/>
          <p:nvPr/>
        </p:nvCxnSpPr>
        <p:spPr>
          <a:xfrm>
            <a:off x="6725737" y="1311442"/>
            <a:ext cx="0" cy="4836695"/>
          </a:xfrm>
          <a:prstGeom prst="line">
            <a:avLst/>
          </a:prstGeom>
          <a:ln w="38100">
            <a:solidFill>
              <a:srgbClr val="005091"/>
            </a:solidFill>
          </a:ln>
        </p:spPr>
        <p:style>
          <a:lnRef idx="1">
            <a:schemeClr val="accent1"/>
          </a:lnRef>
          <a:fillRef idx="0">
            <a:schemeClr val="accent1"/>
          </a:fillRef>
          <a:effectRef idx="0">
            <a:schemeClr val="accent1"/>
          </a:effectRef>
          <a:fontRef idx="minor">
            <a:schemeClr val="tx1"/>
          </a:fontRef>
        </p:style>
      </p:cxnSp>
      <p:sp>
        <p:nvSpPr>
          <p:cNvPr id="17" name="Text Placeholder 9"/>
          <p:cNvSpPr>
            <a:spLocks noGrp="1"/>
          </p:cNvSpPr>
          <p:nvPr>
            <p:ph type="body" sz="quarter" idx="30" hasCustomPrompt="1"/>
          </p:nvPr>
        </p:nvSpPr>
        <p:spPr>
          <a:xfrm>
            <a:off x="457200" y="1263321"/>
            <a:ext cx="5953395" cy="399404"/>
          </a:xfrm>
          <a:prstGeom prst="rect">
            <a:avLst/>
          </a:prstGeom>
        </p:spPr>
        <p:txBody>
          <a:bodyPr>
            <a:noAutofit/>
          </a:bodyPr>
          <a:lstStyle>
            <a:lvl1pPr marL="0" indent="0" algn="l">
              <a:buNone/>
              <a:defRPr sz="2400" b="1">
                <a:solidFill>
                  <a:srgbClr val="005091"/>
                </a:solidFill>
                <a:latin typeface="+mn-lt"/>
              </a:defRPr>
            </a:lvl1pPr>
          </a:lstStyle>
          <a:p>
            <a:pPr lvl="0"/>
            <a:r>
              <a:rPr lang="en-US" dirty="0"/>
              <a:t>First Last</a:t>
            </a:r>
          </a:p>
        </p:txBody>
      </p:sp>
      <p:sp>
        <p:nvSpPr>
          <p:cNvPr id="18" name="Text Placeholder 9"/>
          <p:cNvSpPr>
            <a:spLocks noGrp="1"/>
          </p:cNvSpPr>
          <p:nvPr>
            <p:ph type="body" sz="quarter" idx="31" hasCustomPrompt="1"/>
          </p:nvPr>
        </p:nvSpPr>
        <p:spPr>
          <a:xfrm>
            <a:off x="457200" y="1633946"/>
            <a:ext cx="5953395" cy="399404"/>
          </a:xfrm>
          <a:prstGeom prst="rect">
            <a:avLst/>
          </a:prstGeom>
        </p:spPr>
        <p:txBody>
          <a:bodyPr>
            <a:normAutofit/>
          </a:bodyPr>
          <a:lstStyle>
            <a:lvl1pPr marL="0" indent="0" algn="l">
              <a:buNone/>
              <a:defRPr sz="1600" b="0" i="1">
                <a:solidFill>
                  <a:srgbClr val="333333"/>
                </a:solidFill>
                <a:latin typeface="+mn-lt"/>
              </a:defRPr>
            </a:lvl1pPr>
          </a:lstStyle>
          <a:p>
            <a:pPr lvl="0"/>
            <a:r>
              <a:rPr lang="en-US" dirty="0"/>
              <a:t>Position, City</a:t>
            </a:r>
          </a:p>
        </p:txBody>
      </p:sp>
      <p:sp>
        <p:nvSpPr>
          <p:cNvPr id="22" name="Text Placeholder 9"/>
          <p:cNvSpPr>
            <a:spLocks noGrp="1"/>
          </p:cNvSpPr>
          <p:nvPr>
            <p:ph type="body" sz="quarter" idx="32" hasCustomPrompt="1"/>
          </p:nvPr>
        </p:nvSpPr>
        <p:spPr>
          <a:xfrm>
            <a:off x="457199" y="1955974"/>
            <a:ext cx="1253881" cy="293931"/>
          </a:xfrm>
          <a:prstGeom prst="rect">
            <a:avLst/>
          </a:prstGeom>
        </p:spPr>
        <p:txBody>
          <a:bodyPr>
            <a:normAutofit/>
          </a:bodyPr>
          <a:lstStyle>
            <a:lvl1pPr marL="0" indent="0" algn="l">
              <a:buNone/>
              <a:defRPr sz="1400" b="0" i="0">
                <a:solidFill>
                  <a:srgbClr val="333333"/>
                </a:solidFill>
                <a:latin typeface="+mn-lt"/>
              </a:defRPr>
            </a:lvl1pPr>
          </a:lstStyle>
          <a:p>
            <a:pPr lvl="0"/>
            <a:r>
              <a:rPr lang="en-US" dirty="0" err="1"/>
              <a:t>XXX.XXX.XXXX</a:t>
            </a:r>
            <a:endParaRPr lang="en-US" dirty="0"/>
          </a:p>
        </p:txBody>
      </p:sp>
      <p:sp>
        <p:nvSpPr>
          <p:cNvPr id="23" name="Text Placeholder 9"/>
          <p:cNvSpPr>
            <a:spLocks noGrp="1"/>
          </p:cNvSpPr>
          <p:nvPr>
            <p:ph type="body" sz="quarter" idx="33" hasCustomPrompt="1"/>
          </p:nvPr>
        </p:nvSpPr>
        <p:spPr>
          <a:xfrm>
            <a:off x="2126306" y="1955974"/>
            <a:ext cx="1786742" cy="293931"/>
          </a:xfrm>
          <a:prstGeom prst="rect">
            <a:avLst/>
          </a:prstGeom>
          <a:ln>
            <a:noFill/>
          </a:ln>
        </p:spPr>
        <p:txBody>
          <a:bodyPr>
            <a:normAutofit/>
          </a:bodyPr>
          <a:lstStyle>
            <a:lvl1pPr marL="0" indent="0" algn="l">
              <a:buNone/>
              <a:defRPr sz="1400" b="0" i="0">
                <a:solidFill>
                  <a:srgbClr val="333333"/>
                </a:solidFill>
                <a:latin typeface="+mn-lt"/>
              </a:defRPr>
            </a:lvl1pPr>
          </a:lstStyle>
          <a:p>
            <a:pPr lvl="0"/>
            <a:r>
              <a:rPr lang="en-US" dirty="0"/>
              <a:t>Email@jw.com</a:t>
            </a:r>
          </a:p>
        </p:txBody>
      </p:sp>
      <p:sp>
        <p:nvSpPr>
          <p:cNvPr id="24" name="Text Placeholder 9"/>
          <p:cNvSpPr>
            <a:spLocks noGrp="1"/>
          </p:cNvSpPr>
          <p:nvPr>
            <p:ph type="body" sz="quarter" idx="34" hasCustomPrompt="1"/>
          </p:nvPr>
        </p:nvSpPr>
        <p:spPr>
          <a:xfrm>
            <a:off x="4328274" y="1955974"/>
            <a:ext cx="1371516" cy="293931"/>
          </a:xfrm>
          <a:prstGeom prst="rect">
            <a:avLst/>
          </a:prstGeom>
        </p:spPr>
        <p:txBody>
          <a:bodyPr>
            <a:normAutofit/>
          </a:bodyPr>
          <a:lstStyle>
            <a:lvl1pPr marL="0" indent="0" algn="l">
              <a:buNone/>
              <a:defRPr sz="1400" b="0" i="0" u="sng" baseline="0">
                <a:solidFill>
                  <a:srgbClr val="005091"/>
                </a:solidFill>
                <a:latin typeface="+mn-lt"/>
              </a:defRPr>
            </a:lvl1pPr>
          </a:lstStyle>
          <a:p>
            <a:pPr lvl="0"/>
            <a:r>
              <a:rPr lang="en-US" dirty="0"/>
              <a:t>View biography</a:t>
            </a:r>
          </a:p>
        </p:txBody>
      </p:sp>
      <p:sp>
        <p:nvSpPr>
          <p:cNvPr id="25" name="Text Placeholder 7"/>
          <p:cNvSpPr>
            <a:spLocks noGrp="1"/>
          </p:cNvSpPr>
          <p:nvPr>
            <p:ph type="body" sz="quarter" idx="35" hasCustomPrompt="1"/>
          </p:nvPr>
        </p:nvSpPr>
        <p:spPr>
          <a:xfrm>
            <a:off x="6725736" y="4219696"/>
            <a:ext cx="1961063" cy="264696"/>
          </a:xfrm>
          <a:ln>
            <a:noFill/>
          </a:ln>
        </p:spPr>
        <p:txBody>
          <a:bodyPr lIns="274320" anchor="ctr" anchorCtr="0">
            <a:noAutofit/>
          </a:bodyPr>
          <a:lstStyle>
            <a:lvl1pPr marL="0" indent="0">
              <a:buNone/>
              <a:defRPr sz="1400" b="1" baseline="0">
                <a:solidFill>
                  <a:srgbClr val="F44B00"/>
                </a:solidFill>
              </a:defRPr>
            </a:lvl1pPr>
          </a:lstStyle>
          <a:p>
            <a:pPr lvl="0"/>
            <a:r>
              <a:rPr lang="en-US" dirty="0"/>
              <a:t>Bar Admissions</a:t>
            </a:r>
          </a:p>
        </p:txBody>
      </p:sp>
      <p:sp>
        <p:nvSpPr>
          <p:cNvPr id="26" name="Text Placeholder 7"/>
          <p:cNvSpPr>
            <a:spLocks noGrp="1"/>
          </p:cNvSpPr>
          <p:nvPr>
            <p:ph type="body" sz="quarter" idx="36" hasCustomPrompt="1"/>
          </p:nvPr>
        </p:nvSpPr>
        <p:spPr>
          <a:xfrm>
            <a:off x="6725736" y="4484392"/>
            <a:ext cx="1961063" cy="577516"/>
          </a:xfrm>
          <a:ln>
            <a:noFill/>
          </a:ln>
        </p:spPr>
        <p:txBody>
          <a:bodyPr lIns="274320" anchor="t" anchorCtr="0">
            <a:normAutofit/>
          </a:bodyPr>
          <a:lstStyle>
            <a:lvl1pPr marL="0" indent="0">
              <a:buFont typeface="Arial" panose="020B0604020202020204" pitchFamily="34" charset="0"/>
              <a:buNone/>
              <a:defRPr sz="1200" b="0" i="0" baseline="0">
                <a:solidFill>
                  <a:schemeClr val="tx1">
                    <a:lumMod val="75000"/>
                    <a:lumOff val="25000"/>
                  </a:schemeClr>
                </a:solidFill>
              </a:defRPr>
            </a:lvl1pPr>
          </a:lstStyle>
          <a:p>
            <a:pPr lvl="0"/>
            <a:r>
              <a:rPr lang="en-US" dirty="0"/>
              <a:t>State, Year</a:t>
            </a:r>
          </a:p>
        </p:txBody>
      </p:sp>
      <p:sp>
        <p:nvSpPr>
          <p:cNvPr id="27" name="Text Placeholder 7"/>
          <p:cNvSpPr>
            <a:spLocks noGrp="1"/>
          </p:cNvSpPr>
          <p:nvPr>
            <p:ph type="body" sz="quarter" idx="37" hasCustomPrompt="1"/>
          </p:nvPr>
        </p:nvSpPr>
        <p:spPr>
          <a:xfrm>
            <a:off x="6725736" y="5335242"/>
            <a:ext cx="1961063" cy="264696"/>
          </a:xfrm>
          <a:ln>
            <a:noFill/>
          </a:ln>
        </p:spPr>
        <p:txBody>
          <a:bodyPr lIns="274320" anchor="ctr" anchorCtr="0">
            <a:noAutofit/>
          </a:bodyPr>
          <a:lstStyle>
            <a:lvl1pPr marL="0" indent="0">
              <a:buNone/>
              <a:defRPr sz="1400" b="1" baseline="0">
                <a:solidFill>
                  <a:srgbClr val="F44B00"/>
                </a:solidFill>
              </a:defRPr>
            </a:lvl1pPr>
          </a:lstStyle>
          <a:p>
            <a:pPr lvl="0"/>
            <a:r>
              <a:rPr lang="en-US" dirty="0"/>
              <a:t>Education</a:t>
            </a:r>
          </a:p>
        </p:txBody>
      </p:sp>
      <p:sp>
        <p:nvSpPr>
          <p:cNvPr id="28" name="Text Placeholder 7"/>
          <p:cNvSpPr>
            <a:spLocks noGrp="1"/>
          </p:cNvSpPr>
          <p:nvPr>
            <p:ph type="body" sz="quarter" idx="38" hasCustomPrompt="1"/>
          </p:nvPr>
        </p:nvSpPr>
        <p:spPr>
          <a:xfrm>
            <a:off x="6725736" y="5599938"/>
            <a:ext cx="1961063" cy="577516"/>
          </a:xfrm>
          <a:ln>
            <a:noFill/>
          </a:ln>
        </p:spPr>
        <p:txBody>
          <a:bodyPr lIns="274320" anchor="t" anchorCtr="0">
            <a:normAutofit/>
          </a:bodyPr>
          <a:lstStyle>
            <a:lvl1pPr marL="0" indent="0">
              <a:buFont typeface="Arial" panose="020B0604020202020204" pitchFamily="34" charset="0"/>
              <a:buNone/>
              <a:defRPr sz="1200" b="0" i="0" baseline="0">
                <a:solidFill>
                  <a:schemeClr val="tx1">
                    <a:lumMod val="75000"/>
                    <a:lumOff val="25000"/>
                  </a:schemeClr>
                </a:solidFill>
              </a:defRPr>
            </a:lvl1pPr>
          </a:lstStyle>
          <a:p>
            <a:pPr lvl="0"/>
            <a:r>
              <a:rPr lang="en-US" dirty="0"/>
              <a:t>Degree, Institution</a:t>
            </a:r>
          </a:p>
        </p:txBody>
      </p:sp>
    </p:spTree>
    <p:extLst>
      <p:ext uri="{BB962C8B-B14F-4D97-AF65-F5344CB8AC3E}">
        <p14:creationId xmlns:p14="http://schemas.microsoft.com/office/powerpoint/2010/main" val="229439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actice Ar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678A2-5325-418A-9D09-C46321906C7C}" type="datetime4">
              <a:rPr lang="en-US" smtClean="0"/>
              <a:t>September 17, 2025</a:t>
            </a:fld>
            <a:endParaRPr lang="en-US" dirty="0"/>
          </a:p>
        </p:txBody>
      </p:sp>
      <p:sp>
        <p:nvSpPr>
          <p:cNvPr id="5" name="Slide Number Placeholder 4"/>
          <p:cNvSpPr>
            <a:spLocks noGrp="1"/>
          </p:cNvSpPr>
          <p:nvPr>
            <p:ph type="sldNum" sz="quarter" idx="12"/>
          </p:nvPr>
        </p:nvSpPr>
        <p:spPr/>
        <p:txBody>
          <a:bodyPr/>
          <a:lstStyle/>
          <a:p>
            <a:fld id="{575EC437-4EF3-4E46-95AF-FA0ABC260497}" type="slidenum">
              <a:rPr lang="en-US" smtClean="0"/>
              <a:t>‹#›</a:t>
            </a:fld>
            <a:endParaRPr lang="en-US" dirty="0"/>
          </a:p>
        </p:txBody>
      </p:sp>
      <p:sp>
        <p:nvSpPr>
          <p:cNvPr id="8" name="Text Placeholder 7"/>
          <p:cNvSpPr>
            <a:spLocks noGrp="1"/>
          </p:cNvSpPr>
          <p:nvPr>
            <p:ph type="body" sz="quarter" idx="14" hasCustomPrompt="1"/>
          </p:nvPr>
        </p:nvSpPr>
        <p:spPr>
          <a:xfrm>
            <a:off x="6773863" y="3152278"/>
            <a:ext cx="2083469" cy="264696"/>
          </a:xfrm>
          <a:ln>
            <a:noFill/>
          </a:ln>
        </p:spPr>
        <p:txBody>
          <a:bodyPr lIns="274320" anchor="ctr" anchorCtr="0">
            <a:noAutofit/>
          </a:bodyPr>
          <a:lstStyle>
            <a:lvl1pPr marL="0" indent="0">
              <a:buNone/>
              <a:defRPr sz="1400" b="1" baseline="0">
                <a:solidFill>
                  <a:srgbClr val="F44B00"/>
                </a:solidFill>
              </a:defRPr>
            </a:lvl1pPr>
          </a:lstStyle>
          <a:p>
            <a:pPr lvl="0"/>
            <a:r>
              <a:rPr lang="en-US" dirty="0"/>
              <a:t>WHAT CLIENTS SAY</a:t>
            </a:r>
          </a:p>
        </p:txBody>
      </p:sp>
      <p:sp>
        <p:nvSpPr>
          <p:cNvPr id="10" name="Text Placeholder 7"/>
          <p:cNvSpPr>
            <a:spLocks noGrp="1"/>
          </p:cNvSpPr>
          <p:nvPr>
            <p:ph type="body" sz="quarter" idx="16" hasCustomPrompt="1"/>
          </p:nvPr>
        </p:nvSpPr>
        <p:spPr>
          <a:xfrm>
            <a:off x="6773863" y="4054647"/>
            <a:ext cx="2083469" cy="360947"/>
          </a:xfrm>
          <a:ln>
            <a:noFill/>
          </a:ln>
        </p:spPr>
        <p:txBody>
          <a:bodyPr lIns="274320" anchor="t" anchorCtr="0">
            <a:normAutofit/>
          </a:bodyPr>
          <a:lstStyle>
            <a:lvl1pPr marL="0" indent="0" algn="r">
              <a:buNone/>
              <a:defRPr sz="1200" b="0" i="1" baseline="0">
                <a:solidFill>
                  <a:schemeClr val="tx1">
                    <a:lumMod val="65000"/>
                    <a:lumOff val="35000"/>
                  </a:schemeClr>
                </a:solidFill>
              </a:defRPr>
            </a:lvl1pPr>
          </a:lstStyle>
          <a:p>
            <a:pPr lvl="0"/>
            <a:r>
              <a:rPr lang="en-US" dirty="0"/>
              <a:t>– Chambers 2020</a:t>
            </a:r>
          </a:p>
        </p:txBody>
      </p:sp>
      <p:sp>
        <p:nvSpPr>
          <p:cNvPr id="11" name="Text Placeholder 7"/>
          <p:cNvSpPr>
            <a:spLocks noGrp="1"/>
          </p:cNvSpPr>
          <p:nvPr>
            <p:ph type="body" sz="quarter" idx="17" hasCustomPrompt="1"/>
          </p:nvPr>
        </p:nvSpPr>
        <p:spPr>
          <a:xfrm>
            <a:off x="6773864" y="3416974"/>
            <a:ext cx="2083470" cy="577516"/>
          </a:xfrm>
          <a:ln>
            <a:noFill/>
          </a:ln>
        </p:spPr>
        <p:txBody>
          <a:bodyPr lIns="274320" anchor="t" anchorCtr="0">
            <a:normAutofit/>
          </a:bodyPr>
          <a:lstStyle>
            <a:lvl1pPr marL="0" indent="0">
              <a:buNone/>
              <a:defRPr sz="1400" b="0" i="0" baseline="0">
                <a:solidFill>
                  <a:srgbClr val="005091"/>
                </a:solidFill>
              </a:defRPr>
            </a:lvl1pPr>
          </a:lstStyle>
          <a:p>
            <a:pPr lvl="0"/>
            <a:r>
              <a:rPr lang="en-US" dirty="0"/>
              <a:t>“This is a place for a client quote.”</a:t>
            </a:r>
          </a:p>
        </p:txBody>
      </p:sp>
    </p:spTree>
    <p:extLst>
      <p:ext uri="{BB962C8B-B14F-4D97-AF65-F5344CB8AC3E}">
        <p14:creationId xmlns:p14="http://schemas.microsoft.com/office/powerpoint/2010/main" val="185835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Practice Are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889C75-BAD9-498E-83D2-0FCCD747190D}" type="datetimeFigureOut">
              <a:rPr lang="en-US" smtClean="0"/>
              <a:t>9/17/2025</a:t>
            </a:fld>
            <a:endParaRPr lang="en-US" dirty="0"/>
          </a:p>
        </p:txBody>
      </p:sp>
      <p:sp>
        <p:nvSpPr>
          <p:cNvPr id="5" name="Slide Number Placeholder 4"/>
          <p:cNvSpPr>
            <a:spLocks noGrp="1"/>
          </p:cNvSpPr>
          <p:nvPr>
            <p:ph type="sldNum" sz="quarter" idx="12"/>
          </p:nvPr>
        </p:nvSpPr>
        <p:spPr/>
        <p:txBody>
          <a:bodyPr/>
          <a:lstStyle/>
          <a:p>
            <a:fld id="{D3F8A77E-AB51-44FE-8401-8B7D533630D5}" type="slidenum">
              <a:rPr lang="en-US" smtClean="0"/>
              <a:t>‹#›</a:t>
            </a:fld>
            <a:endParaRPr lang="en-US" dirty="0"/>
          </a:p>
        </p:txBody>
      </p:sp>
      <p:sp>
        <p:nvSpPr>
          <p:cNvPr id="6" name="Text Placeholder 5"/>
          <p:cNvSpPr>
            <a:spLocks noGrp="1"/>
          </p:cNvSpPr>
          <p:nvPr>
            <p:ph type="body" sz="quarter" idx="13" hasCustomPrompt="1"/>
          </p:nvPr>
        </p:nvSpPr>
        <p:spPr>
          <a:xfrm>
            <a:off x="457201" y="1311442"/>
            <a:ext cx="5919539" cy="4836695"/>
          </a:xfrm>
        </p:spPr>
        <p:txBody>
          <a:bodyPr anchor="ctr">
            <a:normAutofit/>
          </a:bodyPr>
          <a:lstStyle>
            <a:lvl1pPr marL="0" indent="0">
              <a:buSzPct val="120000"/>
              <a:buFont typeface="Wingdings" panose="05000000000000000000" pitchFamily="2" charset="2"/>
              <a:buNone/>
              <a:defRPr sz="1400" baseline="0"/>
            </a:lvl1pPr>
          </a:lstStyle>
          <a:p>
            <a:pPr lvl="0"/>
            <a:r>
              <a:rPr lang="en-US" dirty="0"/>
              <a:t>Insert slide content</a:t>
            </a:r>
          </a:p>
        </p:txBody>
      </p:sp>
      <p:sp>
        <p:nvSpPr>
          <p:cNvPr id="8" name="Text Placeholder 7"/>
          <p:cNvSpPr>
            <a:spLocks noGrp="1"/>
          </p:cNvSpPr>
          <p:nvPr>
            <p:ph type="body" sz="quarter" idx="14" hasCustomPrompt="1"/>
          </p:nvPr>
        </p:nvSpPr>
        <p:spPr>
          <a:xfrm>
            <a:off x="6773863" y="3152278"/>
            <a:ext cx="2083469" cy="264696"/>
          </a:xfrm>
          <a:ln>
            <a:noFill/>
          </a:ln>
        </p:spPr>
        <p:txBody>
          <a:bodyPr lIns="274320" anchor="ctr" anchorCtr="0">
            <a:noAutofit/>
          </a:bodyPr>
          <a:lstStyle>
            <a:lvl1pPr marL="0" indent="0">
              <a:buNone/>
              <a:defRPr sz="1400" b="1" baseline="0">
                <a:solidFill>
                  <a:srgbClr val="F44B00"/>
                </a:solidFill>
              </a:defRPr>
            </a:lvl1pPr>
          </a:lstStyle>
          <a:p>
            <a:pPr lvl="0"/>
            <a:r>
              <a:rPr lang="en-US" dirty="0"/>
              <a:t>WHAT CLIENTS SAY</a:t>
            </a:r>
          </a:p>
        </p:txBody>
      </p:sp>
      <p:sp>
        <p:nvSpPr>
          <p:cNvPr id="10" name="Text Placeholder 7"/>
          <p:cNvSpPr>
            <a:spLocks noGrp="1"/>
          </p:cNvSpPr>
          <p:nvPr>
            <p:ph type="body" sz="quarter" idx="16" hasCustomPrompt="1"/>
          </p:nvPr>
        </p:nvSpPr>
        <p:spPr>
          <a:xfrm>
            <a:off x="6773863" y="4054647"/>
            <a:ext cx="2083469" cy="360947"/>
          </a:xfrm>
          <a:ln>
            <a:noFill/>
          </a:ln>
        </p:spPr>
        <p:txBody>
          <a:bodyPr lIns="274320" anchor="t" anchorCtr="0">
            <a:normAutofit/>
          </a:bodyPr>
          <a:lstStyle>
            <a:lvl1pPr marL="0" indent="0" algn="r">
              <a:buNone/>
              <a:defRPr sz="1200" b="0" i="1" baseline="0">
                <a:solidFill>
                  <a:schemeClr val="tx1">
                    <a:lumMod val="65000"/>
                    <a:lumOff val="35000"/>
                  </a:schemeClr>
                </a:solidFill>
              </a:defRPr>
            </a:lvl1pPr>
          </a:lstStyle>
          <a:p>
            <a:pPr lvl="0"/>
            <a:r>
              <a:rPr lang="en-US" dirty="0"/>
              <a:t>– Chambers 2020</a:t>
            </a:r>
          </a:p>
        </p:txBody>
      </p:sp>
      <p:sp>
        <p:nvSpPr>
          <p:cNvPr id="11" name="Text Placeholder 7"/>
          <p:cNvSpPr>
            <a:spLocks noGrp="1"/>
          </p:cNvSpPr>
          <p:nvPr>
            <p:ph type="body" sz="quarter" idx="17" hasCustomPrompt="1"/>
          </p:nvPr>
        </p:nvSpPr>
        <p:spPr>
          <a:xfrm>
            <a:off x="6773864" y="3416974"/>
            <a:ext cx="2083470" cy="577516"/>
          </a:xfrm>
          <a:ln>
            <a:noFill/>
          </a:ln>
        </p:spPr>
        <p:txBody>
          <a:bodyPr lIns="274320" anchor="t" anchorCtr="0">
            <a:normAutofit/>
          </a:bodyPr>
          <a:lstStyle>
            <a:lvl1pPr marL="0" indent="0">
              <a:buNone/>
              <a:defRPr sz="1200" b="0" i="0" baseline="0">
                <a:solidFill>
                  <a:srgbClr val="005091"/>
                </a:solidFill>
              </a:defRPr>
            </a:lvl1pPr>
          </a:lstStyle>
          <a:p>
            <a:pPr lvl="0"/>
            <a:r>
              <a:rPr lang="en-US" dirty="0"/>
              <a:t>“This is a place for a client quote.”</a:t>
            </a:r>
          </a:p>
        </p:txBody>
      </p:sp>
      <p:sp>
        <p:nvSpPr>
          <p:cNvPr id="16" name="Picture Placeholder 15"/>
          <p:cNvSpPr>
            <a:spLocks noGrp="1"/>
          </p:cNvSpPr>
          <p:nvPr>
            <p:ph type="pic" sz="quarter" idx="18" hasCustomPrompt="1"/>
          </p:nvPr>
        </p:nvSpPr>
        <p:spPr>
          <a:xfrm>
            <a:off x="7074735" y="2574428"/>
            <a:ext cx="548640" cy="548640"/>
          </a:xfrm>
        </p:spPr>
        <p:txBody>
          <a:bodyPr>
            <a:noAutofit/>
          </a:bodyPr>
          <a:lstStyle>
            <a:lvl1pPr marL="0" indent="0">
              <a:buNone/>
              <a:defRPr sz="1600"/>
            </a:lvl1pPr>
          </a:lstStyle>
          <a:p>
            <a:r>
              <a:rPr lang="en-US" dirty="0"/>
              <a:t>Icon</a:t>
            </a:r>
          </a:p>
        </p:txBody>
      </p:sp>
    </p:spTree>
    <p:extLst>
      <p:ext uri="{BB962C8B-B14F-4D97-AF65-F5344CB8AC3E}">
        <p14:creationId xmlns:p14="http://schemas.microsoft.com/office/powerpoint/2010/main" val="63820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a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678A2-5325-418A-9D09-C46321906C7C}" type="datetime4">
              <a:rPr lang="en-US" smtClean="0"/>
              <a:t>September 17, 2025</a:t>
            </a:fld>
            <a:endParaRPr lang="en-US" dirty="0"/>
          </a:p>
        </p:txBody>
      </p:sp>
      <p:sp>
        <p:nvSpPr>
          <p:cNvPr id="5" name="Slide Number Placeholder 4"/>
          <p:cNvSpPr>
            <a:spLocks noGrp="1"/>
          </p:cNvSpPr>
          <p:nvPr>
            <p:ph type="sldNum" sz="quarter" idx="12"/>
          </p:nvPr>
        </p:nvSpPr>
        <p:spPr/>
        <p:txBody>
          <a:bodyPr/>
          <a:lstStyle/>
          <a:p>
            <a:fld id="{575EC437-4EF3-4E46-95AF-FA0ABC260497}" type="slidenum">
              <a:rPr lang="en-US" smtClean="0"/>
              <a:t>‹#›</a:t>
            </a:fld>
            <a:endParaRPr lang="en-US" dirty="0"/>
          </a:p>
        </p:txBody>
      </p:sp>
      <p:cxnSp>
        <p:nvCxnSpPr>
          <p:cNvPr id="13" name="Straight Connector 12"/>
          <p:cNvCxnSpPr/>
          <p:nvPr/>
        </p:nvCxnSpPr>
        <p:spPr>
          <a:xfrm>
            <a:off x="6725737" y="1311442"/>
            <a:ext cx="0" cy="4836695"/>
          </a:xfrm>
          <a:prstGeom prst="line">
            <a:avLst/>
          </a:prstGeom>
          <a:ln w="38100">
            <a:solidFill>
              <a:srgbClr val="005091"/>
            </a:solidFill>
          </a:ln>
        </p:spPr>
        <p:style>
          <a:lnRef idx="1">
            <a:schemeClr val="accent1"/>
          </a:lnRef>
          <a:fillRef idx="0">
            <a:schemeClr val="accent1"/>
          </a:fillRef>
          <a:effectRef idx="0">
            <a:schemeClr val="accent1"/>
          </a:effectRef>
          <a:fontRef idx="minor">
            <a:schemeClr val="tx1"/>
          </a:fontRef>
        </p:style>
      </p:cxnSp>
      <p:sp>
        <p:nvSpPr>
          <p:cNvPr id="15" name="Table Placeholder 14"/>
          <p:cNvSpPr>
            <a:spLocks noGrp="1"/>
          </p:cNvSpPr>
          <p:nvPr>
            <p:ph type="tbl" sz="quarter" idx="19" hasCustomPrompt="1"/>
          </p:nvPr>
        </p:nvSpPr>
        <p:spPr>
          <a:xfrm>
            <a:off x="457200" y="4180483"/>
            <a:ext cx="6040438" cy="1967653"/>
          </a:xfrm>
        </p:spPr>
        <p:txBody>
          <a:bodyPr>
            <a:normAutofit/>
          </a:bodyPr>
          <a:lstStyle>
            <a:lvl1pPr marL="0" indent="0">
              <a:buNone/>
              <a:defRPr sz="2400"/>
            </a:lvl1pPr>
          </a:lstStyle>
          <a:p>
            <a:r>
              <a:rPr lang="en-US" dirty="0"/>
              <a:t>Click to Insert Rates Table</a:t>
            </a:r>
          </a:p>
        </p:txBody>
      </p:sp>
      <p:sp>
        <p:nvSpPr>
          <p:cNvPr id="8" name="Text Placeholder 7"/>
          <p:cNvSpPr>
            <a:spLocks noGrp="1"/>
          </p:cNvSpPr>
          <p:nvPr>
            <p:ph type="body" sz="quarter" idx="20"/>
          </p:nvPr>
        </p:nvSpPr>
        <p:spPr>
          <a:xfrm>
            <a:off x="457200" y="1311442"/>
            <a:ext cx="6040438" cy="2702774"/>
          </a:xfrm>
        </p:spPr>
        <p:txBody>
          <a:bodyP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Edit Master text styles</a:t>
            </a:r>
          </a:p>
        </p:txBody>
      </p:sp>
    </p:spTree>
    <p:extLst>
      <p:ext uri="{BB962C8B-B14F-4D97-AF65-F5344CB8AC3E}">
        <p14:creationId xmlns:p14="http://schemas.microsoft.com/office/powerpoint/2010/main" val="15717557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9" cstate="email">
            <a:extLst>
              <a:ext uri="{28A0092B-C50C-407E-A947-70E740481C1C}">
                <a14:useLocalDpi xmlns:a14="http://schemas.microsoft.com/office/drawing/2010/main"/>
              </a:ext>
            </a:extLst>
          </a:blip>
          <a:srcRect/>
          <a:stretch/>
        </p:blipFill>
        <p:spPr>
          <a:xfrm>
            <a:off x="0" y="-5137"/>
            <a:ext cx="9144000" cy="919537"/>
          </a:xfrm>
          <a:prstGeom prst="rect">
            <a:avLst/>
          </a:prstGeom>
        </p:spPr>
      </p:pic>
      <p:sp>
        <p:nvSpPr>
          <p:cNvPr id="4" name="Rectangle 3"/>
          <p:cNvSpPr/>
          <p:nvPr userDrawn="1"/>
        </p:nvSpPr>
        <p:spPr>
          <a:xfrm>
            <a:off x="-790" y="110169"/>
            <a:ext cx="9144790" cy="672029"/>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Placeholder 1"/>
          <p:cNvSpPr>
            <a:spLocks noGrp="1"/>
          </p:cNvSpPr>
          <p:nvPr>
            <p:ph type="title"/>
          </p:nvPr>
        </p:nvSpPr>
        <p:spPr>
          <a:xfrm>
            <a:off x="457200" y="-5137"/>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Date Placeholder 3"/>
          <p:cNvSpPr>
            <a:spLocks noGrp="1"/>
          </p:cNvSpPr>
          <p:nvPr>
            <p:ph type="dt" sz="half" idx="2"/>
          </p:nvPr>
        </p:nvSpPr>
        <p:spPr>
          <a:xfrm>
            <a:off x="457200" y="6585130"/>
            <a:ext cx="1364343" cy="182880"/>
          </a:xfrm>
          <a:prstGeom prst="rect">
            <a:avLst/>
          </a:prstGeom>
        </p:spPr>
        <p:txBody>
          <a:bodyPr vert="horz" lIns="91440" tIns="45720" rIns="91440" bIns="45720" rtlCol="0" anchor="ctr"/>
          <a:lstStyle>
            <a:lvl1pPr marL="0" indent="0" algn="l">
              <a:defRPr sz="900">
                <a:solidFill>
                  <a:srgbClr val="808080"/>
                </a:solidFill>
              </a:defRPr>
            </a:lvl1pPr>
          </a:lstStyle>
          <a:p>
            <a:fld id="{90ACB804-B52A-4C67-BEB9-CA03D2D242B2}" type="datetime4">
              <a:rPr lang="en-US" smtClean="0"/>
              <a:pPr/>
              <a:t>September 17, 2025</a:t>
            </a:fld>
            <a:endParaRPr lang="en-US" dirty="0"/>
          </a:p>
        </p:txBody>
      </p:sp>
      <p:sp>
        <p:nvSpPr>
          <p:cNvPr id="13" name="Slide Number Placeholder 5"/>
          <p:cNvSpPr>
            <a:spLocks noGrp="1"/>
          </p:cNvSpPr>
          <p:nvPr>
            <p:ph type="sldNum" sz="quarter" idx="4"/>
          </p:nvPr>
        </p:nvSpPr>
        <p:spPr>
          <a:xfrm>
            <a:off x="8157029" y="6585130"/>
            <a:ext cx="529771" cy="182880"/>
          </a:xfrm>
          <a:prstGeom prst="rect">
            <a:avLst/>
          </a:prstGeom>
        </p:spPr>
        <p:txBody>
          <a:bodyPr vert="horz" lIns="91440" tIns="45720" rIns="91440" bIns="45720" rtlCol="0" anchor="ctr"/>
          <a:lstStyle>
            <a:lvl1pPr algn="r">
              <a:defRPr sz="900">
                <a:solidFill>
                  <a:srgbClr val="808080"/>
                </a:solidFill>
              </a:defRPr>
            </a:lvl1pPr>
          </a:lstStyle>
          <a:p>
            <a:fld id="{575EC437-4EF3-4E46-95AF-FA0ABC260497}" type="slidenum">
              <a:rPr lang="en-US" smtClean="0"/>
              <a:pPr/>
              <a:t>‹#›</a:t>
            </a:fld>
            <a:endParaRPr lang="en-US" dirty="0"/>
          </a:p>
        </p:txBody>
      </p:sp>
      <p:sp>
        <p:nvSpPr>
          <p:cNvPr id="14" name="Footer Placeholder 4"/>
          <p:cNvSpPr txBox="1">
            <a:spLocks/>
          </p:cNvSpPr>
          <p:nvPr/>
        </p:nvSpPr>
        <p:spPr>
          <a:xfrm>
            <a:off x="1563915" y="6585130"/>
            <a:ext cx="6016171" cy="182880"/>
          </a:xfrm>
          <a:prstGeom prst="rect">
            <a:avLst/>
          </a:prstGeom>
        </p:spPr>
        <p:txBody>
          <a:bodyPr anchor="ctr"/>
          <a:lstStyle>
            <a:defPPr>
              <a:defRPr lang="en-US"/>
            </a:defPPr>
            <a:lvl1pPr marL="0" algn="ctr" defTabSz="457200" rtl="0" eaLnBrk="1" latinLnBrk="0" hangingPunct="1">
              <a:lnSpc>
                <a:spcPct val="90000"/>
              </a:lnSpc>
              <a:defRPr sz="900" kern="1200" spc="30" baseline="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AUSTIN | DALLAS | FORT WORTH | HOUSTON | SAN ANGELO | SAN ANTONIO | TEXARKANA | </a:t>
            </a:r>
            <a:r>
              <a:rPr lang="en-US" b="1" dirty="0"/>
              <a:t>JW.com</a:t>
            </a:r>
          </a:p>
        </p:txBody>
      </p:sp>
      <p:sp>
        <p:nvSpPr>
          <p:cNvPr id="3" name="Text Placeholder 2"/>
          <p:cNvSpPr>
            <a:spLocks noGrp="1"/>
          </p:cNvSpPr>
          <p:nvPr>
            <p:ph type="body" idx="1"/>
          </p:nvPr>
        </p:nvSpPr>
        <p:spPr>
          <a:xfrm>
            <a:off x="457200" y="1004036"/>
            <a:ext cx="8229600" cy="5486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8393796" y="133488"/>
            <a:ext cx="550700" cy="648710"/>
          </a:xfrm>
          <a:prstGeom prst="rect">
            <a:avLst/>
          </a:prstGeom>
        </p:spPr>
      </p:pic>
    </p:spTree>
    <p:extLst>
      <p:ext uri="{BB962C8B-B14F-4D97-AF65-F5344CB8AC3E}">
        <p14:creationId xmlns:p14="http://schemas.microsoft.com/office/powerpoint/2010/main" val="3324537144"/>
      </p:ext>
    </p:extLst>
  </p:cSld>
  <p:clrMap bg1="lt1" tx1="dk1" bg2="lt2" tx2="dk2" accent1="accent1" accent2="accent2" accent3="accent3" accent4="accent4" accent5="accent5" accent6="accent6" hlink="hlink" folHlink="folHlink"/>
  <p:sldLayoutIdLst>
    <p:sldLayoutId id="2147483673" r:id="rId1"/>
    <p:sldLayoutId id="2147483704" r:id="rId2"/>
    <p:sldLayoutId id="2147483674" r:id="rId3"/>
    <p:sldLayoutId id="2147483675" r:id="rId4"/>
    <p:sldLayoutId id="2147483676" r:id="rId5"/>
    <p:sldLayoutId id="2147483677" r:id="rId6"/>
    <p:sldLayoutId id="2147483678" r:id="rId7"/>
    <p:sldLayoutId id="2147483703"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709" r:id="rId24"/>
    <p:sldLayoutId id="2147483708" r:id="rId25"/>
    <p:sldLayoutId id="2147483706" r:id="rId26"/>
    <p:sldLayoutId id="2147483696" r:id="rId27"/>
    <p:sldLayoutId id="2147483697" r:id="rId28"/>
    <p:sldLayoutId id="2147483698" r:id="rId29"/>
    <p:sldLayoutId id="2147483699" r:id="rId30"/>
    <p:sldLayoutId id="2147483700" r:id="rId31"/>
    <p:sldLayoutId id="2147483701" r:id="rId32"/>
    <p:sldLayoutId id="2147483702" r:id="rId33"/>
    <p:sldLayoutId id="2147483710" r:id="rId34"/>
    <p:sldLayoutId id="2147483711" r:id="rId35"/>
    <p:sldLayoutId id="2147483712" r:id="rId36"/>
    <p:sldLayoutId id="2147483713" r:id="rId37"/>
  </p:sldLayoutIdLst>
  <p:txStyles>
    <p:titleStyle>
      <a:lvl1pPr algn="l" defTabSz="914400" rtl="0" eaLnBrk="1" latinLnBrk="0" hangingPunct="1">
        <a:lnSpc>
          <a:spcPct val="90000"/>
        </a:lnSpc>
        <a:spcBef>
          <a:spcPct val="0"/>
        </a:spcBef>
        <a:buNone/>
        <a:defRPr sz="40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0"/>
        </a:spcBef>
        <a:buClr>
          <a:srgbClr val="005091"/>
        </a:buClr>
        <a:buFont typeface="Arial" panose="020B0604020202020204" pitchFamily="34" charset="0"/>
        <a:buChar char="•"/>
        <a:defRPr lang="en-US" sz="2400" kern="1200" dirty="0" smtClean="0">
          <a:solidFill>
            <a:srgbClr val="333333"/>
          </a:solidFill>
          <a:latin typeface="+mn-lt"/>
          <a:ea typeface="+mn-ea"/>
          <a:cs typeface="+mn-cs"/>
        </a:defRPr>
      </a:lvl1pPr>
      <a:lvl2pPr marL="685800" indent="-228600" algn="l" defTabSz="914400" rtl="0" eaLnBrk="1" latinLnBrk="0" hangingPunct="1">
        <a:lnSpc>
          <a:spcPct val="90000"/>
        </a:lnSpc>
        <a:spcBef>
          <a:spcPts val="600"/>
        </a:spcBef>
        <a:buClr>
          <a:srgbClr val="005091"/>
        </a:buClr>
        <a:buFont typeface="Arial" panose="020B0604020202020204" pitchFamily="34" charset="0"/>
        <a:buChar char="•"/>
        <a:defRPr lang="en-US" sz="2000" kern="1200" baseline="0" dirty="0" smtClean="0">
          <a:solidFill>
            <a:srgbClr val="333333"/>
          </a:solidFill>
          <a:latin typeface="+mn-lt"/>
          <a:ea typeface="+mn-ea"/>
          <a:cs typeface="+mn-cs"/>
        </a:defRPr>
      </a:lvl2pPr>
      <a:lvl3pPr marL="1143000" indent="-228600" algn="l" defTabSz="914400" rtl="0" eaLnBrk="1" latinLnBrk="0" hangingPunct="1">
        <a:lnSpc>
          <a:spcPct val="90000"/>
        </a:lnSpc>
        <a:spcBef>
          <a:spcPts val="600"/>
        </a:spcBef>
        <a:buClr>
          <a:srgbClr val="005091"/>
        </a:buClr>
        <a:buFont typeface="Arial" panose="020B0604020202020204" pitchFamily="34" charset="0"/>
        <a:buChar char="•"/>
        <a:defRPr lang="en-US" sz="180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600"/>
        </a:spcBef>
        <a:buClr>
          <a:srgbClr val="005091"/>
        </a:buClr>
        <a:buFont typeface="Arial" panose="020B0604020202020204" pitchFamily="34" charset="0"/>
        <a:buChar char="•"/>
        <a:defRPr lang="en-US" sz="160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09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32.xml"/><Relationship Id="rId5" Type="http://schemas.openxmlformats.org/officeDocument/2006/relationships/image" Target="../media/image41.jpeg"/><Relationship Id="rId4" Type="http://schemas.openxmlformats.org/officeDocument/2006/relationships/hyperlink" Target="https://www.jw.com/news/soza-roanforgey-texas-senate-bill-17-hbj/"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3deub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0462" cy="6852312"/>
          </a:xfrm>
          <a:prstGeom prst="rect">
            <a:avLst/>
          </a:prstGeom>
        </p:spPr>
      </p:pic>
      <p:sp>
        <p:nvSpPr>
          <p:cNvPr id="2" name="Rectangle 3"/>
          <p:cNvSpPr/>
          <p:nvPr/>
        </p:nvSpPr>
        <p:spPr>
          <a:xfrm>
            <a:off x="738129" y="1498295"/>
            <a:ext cx="7678757" cy="3855904"/>
          </a:xfrm>
          <a:prstGeom prst="rect">
            <a:avLst/>
          </a:prstGeom>
          <a:solidFill>
            <a:srgbClr val="005091">
              <a:alpha val="55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061419" y="2657733"/>
            <a:ext cx="7008524" cy="1508278"/>
          </a:xfrm>
          <a:prstGeom prst="rect">
            <a:avLst/>
          </a:prstGeom>
        </p:spPr>
        <p:txBody>
          <a:bodyPr anchor="b">
            <a:normAutofit/>
          </a:bodyPr>
          <a:lstStyle>
            <a:lvl1pPr algn="l" defTabSz="914400" rtl="0" eaLnBrk="1" latinLnBrk="0" hangingPunct="1">
              <a:lnSpc>
                <a:spcPct val="90000"/>
              </a:lnSpc>
              <a:spcBef>
                <a:spcPct val="0"/>
              </a:spcBef>
              <a:buNone/>
              <a:defRPr sz="5400" b="1" kern="1200" baseline="0">
                <a:solidFill>
                  <a:schemeClr val="bg1"/>
                </a:solidFill>
                <a:effectLst>
                  <a:outerShdw blurRad="50800" dist="50800" dir="2700000" algn="ctr" rotWithShape="0">
                    <a:srgbClr val="000000">
                      <a:alpha val="20000"/>
                    </a:srgbClr>
                  </a:outerShdw>
                </a:effectLst>
                <a:latin typeface="+mn-lt"/>
                <a:ea typeface="+mj-ea"/>
                <a:cs typeface="+mj-cs"/>
              </a:defRPr>
            </a:lvl1pPr>
          </a:lstStyle>
          <a:p>
            <a:r>
              <a:rPr lang="en-US" dirty="0"/>
              <a:t>Senate Bill 17</a:t>
            </a:r>
          </a:p>
        </p:txBody>
      </p:sp>
      <p:sp>
        <p:nvSpPr>
          <p:cNvPr id="6" name="Subtitle 2"/>
          <p:cNvSpPr txBox="1">
            <a:spLocks/>
          </p:cNvSpPr>
          <p:nvPr/>
        </p:nvSpPr>
        <p:spPr>
          <a:xfrm>
            <a:off x="1061418" y="4166011"/>
            <a:ext cx="7008525" cy="440399"/>
          </a:xfrm>
          <a:prstGeom prst="rect">
            <a:avLst/>
          </a:prstGeom>
        </p:spPr>
        <p:txBody>
          <a:bodyPr>
            <a:noAutofit/>
          </a:bodyPr>
          <a:lstStyle>
            <a:lvl1pPr marL="0" indent="0" algn="l" defTabSz="914400" rtl="0" eaLnBrk="1" latinLnBrk="0" hangingPunct="1">
              <a:lnSpc>
                <a:spcPct val="90000"/>
              </a:lnSpc>
              <a:spcBef>
                <a:spcPts val="0"/>
              </a:spcBef>
              <a:buClr>
                <a:srgbClr val="005091"/>
              </a:buClr>
              <a:buFont typeface="Arial" panose="020B0604020202020204" pitchFamily="34" charset="0"/>
              <a:buNone/>
              <a:defRPr lang="en-US" sz="2800" kern="1200">
                <a:solidFill>
                  <a:schemeClr val="bg1"/>
                </a:solidFill>
                <a:latin typeface="+mn-lt"/>
                <a:ea typeface="+mn-ea"/>
                <a:cs typeface="+mn-cs"/>
              </a:defRPr>
            </a:lvl1pPr>
            <a:lvl2pPr marL="457200" indent="0" algn="ctr" defTabSz="914400" rtl="0" eaLnBrk="1" latinLnBrk="0" hangingPunct="1">
              <a:lnSpc>
                <a:spcPct val="90000"/>
              </a:lnSpc>
              <a:spcBef>
                <a:spcPts val="600"/>
              </a:spcBef>
              <a:buClr>
                <a:srgbClr val="005091"/>
              </a:buClr>
              <a:buFont typeface="Arial" panose="020B0604020202020204" pitchFamily="34" charset="0"/>
              <a:buNone/>
              <a:defRPr lang="en-US" sz="2000" kern="1200" baseline="0">
                <a:solidFill>
                  <a:srgbClr val="333333"/>
                </a:solidFill>
                <a:latin typeface="+mn-lt"/>
                <a:ea typeface="+mn-ea"/>
                <a:cs typeface="+mn-cs"/>
              </a:defRPr>
            </a:lvl2pPr>
            <a:lvl3pPr marL="914400" indent="0" algn="ctr" defTabSz="914400" rtl="0" eaLnBrk="1" latinLnBrk="0" hangingPunct="1">
              <a:lnSpc>
                <a:spcPct val="90000"/>
              </a:lnSpc>
              <a:spcBef>
                <a:spcPts val="600"/>
              </a:spcBef>
              <a:buClr>
                <a:srgbClr val="005091"/>
              </a:buClr>
              <a:buFont typeface="Arial" panose="020B0604020202020204" pitchFamily="34" charset="0"/>
              <a:buNone/>
              <a:defRPr lang="en-US" sz="1800" kern="1200" baseline="0">
                <a:solidFill>
                  <a:schemeClr val="tx1"/>
                </a:solidFill>
                <a:latin typeface="+mn-lt"/>
                <a:ea typeface="+mn-ea"/>
                <a:cs typeface="+mn-cs"/>
              </a:defRPr>
            </a:lvl3pPr>
            <a:lvl4pPr marL="1371600" indent="0" algn="ctr" defTabSz="914400" rtl="0" eaLnBrk="1" latinLnBrk="0" hangingPunct="1">
              <a:lnSpc>
                <a:spcPct val="90000"/>
              </a:lnSpc>
              <a:spcBef>
                <a:spcPts val="600"/>
              </a:spcBef>
              <a:buClr>
                <a:srgbClr val="005091"/>
              </a:buClr>
              <a:buFont typeface="Arial" panose="020B0604020202020204" pitchFamily="34" charset="0"/>
              <a:buNone/>
              <a:defRPr lang="en-US" sz="160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509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Robert Soza &amp; Jenny Roan Forgey </a:t>
            </a:r>
          </a:p>
          <a:p>
            <a:r>
              <a:rPr lang="en-US" dirty="0"/>
              <a:t>September 18, 2025</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418" y="1701597"/>
            <a:ext cx="2809256" cy="689062"/>
          </a:xfrm>
          <a:prstGeom prst="rect">
            <a:avLst/>
          </a:prstGeom>
        </p:spPr>
      </p:pic>
    </p:spTree>
    <p:extLst>
      <p:ext uri="{BB962C8B-B14F-4D97-AF65-F5344CB8AC3E}">
        <p14:creationId xmlns:p14="http://schemas.microsoft.com/office/powerpoint/2010/main" val="1390013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2C00D-71C2-0EEA-6479-D6AA8BA4CD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7D7544-B417-8A5F-9345-43E993EED1AA}"/>
              </a:ext>
            </a:extLst>
          </p:cNvPr>
          <p:cNvSpPr>
            <a:spLocks noGrp="1"/>
          </p:cNvSpPr>
          <p:nvPr>
            <p:ph type="title"/>
          </p:nvPr>
        </p:nvSpPr>
        <p:spPr/>
        <p:txBody>
          <a:bodyPr>
            <a:normAutofit/>
          </a:bodyPr>
          <a:lstStyle/>
          <a:p>
            <a:r>
              <a:rPr lang="en-US" sz="3000" dirty="0"/>
              <a:t>What happens next?</a:t>
            </a:r>
          </a:p>
        </p:txBody>
      </p:sp>
      <p:sp>
        <p:nvSpPr>
          <p:cNvPr id="4" name="TextBox 3">
            <a:extLst>
              <a:ext uri="{FF2B5EF4-FFF2-40B4-BE49-F238E27FC236}">
                <a16:creationId xmlns:a16="http://schemas.microsoft.com/office/drawing/2014/main" id="{AE16B565-355F-9543-5545-15DD254A6EE7}"/>
              </a:ext>
            </a:extLst>
          </p:cNvPr>
          <p:cNvSpPr txBox="1"/>
          <p:nvPr/>
        </p:nvSpPr>
        <p:spPr>
          <a:xfrm>
            <a:off x="2429980" y="5114417"/>
            <a:ext cx="4284040" cy="646331"/>
          </a:xfrm>
          <a:prstGeom prst="rect">
            <a:avLst/>
          </a:prstGeom>
          <a:noFill/>
        </p:spPr>
        <p:txBody>
          <a:bodyPr wrap="square" rtlCol="0">
            <a:spAutoFit/>
          </a:bodyPr>
          <a:lstStyle/>
          <a:p>
            <a:pPr algn="ctr"/>
            <a:r>
              <a:rPr lang="en-US" b="1" dirty="0">
                <a:solidFill>
                  <a:srgbClr val="A50021"/>
                </a:solidFill>
              </a:rPr>
              <a:t>This Act took effect on September 1, 2025. It is prospective only.</a:t>
            </a:r>
          </a:p>
        </p:txBody>
      </p:sp>
      <p:graphicFrame>
        <p:nvGraphicFramePr>
          <p:cNvPr id="6" name="Diagram 5">
            <a:extLst>
              <a:ext uri="{FF2B5EF4-FFF2-40B4-BE49-F238E27FC236}">
                <a16:creationId xmlns:a16="http://schemas.microsoft.com/office/drawing/2014/main" id="{2239158D-4D3F-A530-1E7F-2B7FFE225CE4}"/>
              </a:ext>
            </a:extLst>
          </p:cNvPr>
          <p:cNvGraphicFramePr/>
          <p:nvPr>
            <p:extLst>
              <p:ext uri="{D42A27DB-BD31-4B8C-83A1-F6EECF244321}">
                <p14:modId xmlns:p14="http://schemas.microsoft.com/office/powerpoint/2010/main" val="2956123055"/>
              </p:ext>
            </p:extLst>
          </p:nvPr>
        </p:nvGraphicFramePr>
        <p:xfrm>
          <a:off x="230605" y="1650160"/>
          <a:ext cx="8682790" cy="355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635F5DB-7B0A-9A1D-0198-520A4DD96E64}"/>
              </a:ext>
            </a:extLst>
          </p:cNvPr>
          <p:cNvSpPr txBox="1"/>
          <p:nvPr/>
        </p:nvSpPr>
        <p:spPr>
          <a:xfrm>
            <a:off x="518323" y="5667324"/>
            <a:ext cx="184731" cy="923330"/>
          </a:xfrm>
          <a:prstGeom prst="rect">
            <a:avLst/>
          </a:prstGeom>
          <a:noFill/>
        </p:spPr>
        <p:txBody>
          <a:bodyPr wrap="non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299718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CCC4A-88D1-1E0C-C9BD-6C4960BC60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82430D-9D11-2C90-B64A-0885A4C779C1}"/>
              </a:ext>
            </a:extLst>
          </p:cNvPr>
          <p:cNvSpPr>
            <a:spLocks noGrp="1"/>
          </p:cNvSpPr>
          <p:nvPr>
            <p:ph type="title"/>
          </p:nvPr>
        </p:nvSpPr>
        <p:spPr/>
        <p:txBody>
          <a:bodyPr>
            <a:normAutofit/>
          </a:bodyPr>
          <a:lstStyle/>
          <a:p>
            <a:r>
              <a:rPr lang="en-US" sz="3000" dirty="0"/>
              <a:t>Real World Examples</a:t>
            </a:r>
          </a:p>
        </p:txBody>
      </p:sp>
      <p:pic>
        <p:nvPicPr>
          <p:cNvPr id="10" name="Picture Placeholder 9" descr="A person touching a touch screen with icons&#10;&#10;AI-generated content may be incorrect.">
            <a:extLst>
              <a:ext uri="{FF2B5EF4-FFF2-40B4-BE49-F238E27FC236}">
                <a16:creationId xmlns:a16="http://schemas.microsoft.com/office/drawing/2014/main" id="{0FB6FDF2-4E58-1D64-49F3-F7298BB506EF}"/>
              </a:ext>
            </a:extLst>
          </p:cNvPr>
          <p:cNvPicPr>
            <a:picLocks noGrp="1" noChangeAspect="1"/>
          </p:cNvPicPr>
          <p:nvPr>
            <p:ph type="pic" sz="quarter" idx="29"/>
          </p:nvPr>
        </p:nvPicPr>
        <p:blipFill>
          <a:blip r:embed="rId3" cstate="print">
            <a:extLst>
              <a:ext uri="{28A0092B-C50C-407E-A947-70E740481C1C}">
                <a14:useLocalDpi xmlns:a14="http://schemas.microsoft.com/office/drawing/2010/main" val="0"/>
              </a:ext>
            </a:extLst>
          </a:blip>
          <a:srcRect l="13233" r="13233"/>
          <a:stretch>
            <a:fillRect/>
          </a:stretch>
        </p:blipFill>
        <p:spPr/>
      </p:pic>
      <p:pic>
        <p:nvPicPr>
          <p:cNvPr id="12" name="Picture Placeholder 11" descr="A computer and a graph&#10;&#10;AI-generated content may be incorrect.">
            <a:extLst>
              <a:ext uri="{FF2B5EF4-FFF2-40B4-BE49-F238E27FC236}">
                <a16:creationId xmlns:a16="http://schemas.microsoft.com/office/drawing/2014/main" id="{0459EA07-101F-27BD-49C1-6180A1170CFB}"/>
              </a:ext>
            </a:extLst>
          </p:cNvPr>
          <p:cNvPicPr>
            <a:picLocks noGrp="1" noChangeAspect="1"/>
          </p:cNvPicPr>
          <p:nvPr>
            <p:ph type="pic" sz="quarter" idx="71"/>
          </p:nvPr>
        </p:nvPicPr>
        <p:blipFill>
          <a:blip r:embed="rId4" cstate="print">
            <a:extLst>
              <a:ext uri="{28A0092B-C50C-407E-A947-70E740481C1C}">
                <a14:useLocalDpi xmlns:a14="http://schemas.microsoft.com/office/drawing/2010/main" val="0"/>
              </a:ext>
            </a:extLst>
          </a:blip>
          <a:srcRect l="15436" r="15436"/>
          <a:stretch>
            <a:fillRect/>
          </a:stretch>
        </p:blipFill>
        <p:spPr/>
      </p:pic>
      <p:pic>
        <p:nvPicPr>
          <p:cNvPr id="14" name="Picture Placeholder 13" descr="Aerial view of a green field&#10;&#10;AI-generated content may be incorrect.">
            <a:extLst>
              <a:ext uri="{FF2B5EF4-FFF2-40B4-BE49-F238E27FC236}">
                <a16:creationId xmlns:a16="http://schemas.microsoft.com/office/drawing/2014/main" id="{38AD474F-E0D6-4FCC-41EF-48762828A383}"/>
              </a:ext>
            </a:extLst>
          </p:cNvPr>
          <p:cNvPicPr>
            <a:picLocks noGrp="1" noChangeAspect="1"/>
          </p:cNvPicPr>
          <p:nvPr>
            <p:ph type="pic" sz="quarter" idx="77"/>
          </p:nvPr>
        </p:nvPicPr>
        <p:blipFill>
          <a:blip r:embed="rId5" cstate="print">
            <a:extLst>
              <a:ext uri="{28A0092B-C50C-407E-A947-70E740481C1C}">
                <a14:useLocalDpi xmlns:a14="http://schemas.microsoft.com/office/drawing/2010/main" val="0"/>
              </a:ext>
            </a:extLst>
          </a:blip>
          <a:srcRect l="15469" r="15469"/>
          <a:stretch>
            <a:fillRect/>
          </a:stretch>
        </p:blipFill>
        <p:spPr/>
      </p:pic>
      <p:pic>
        <p:nvPicPr>
          <p:cNvPr id="16" name="Picture Placeholder 15" descr="A person touching a transparent square&#10;&#10;AI-generated content may be incorrect.">
            <a:extLst>
              <a:ext uri="{FF2B5EF4-FFF2-40B4-BE49-F238E27FC236}">
                <a16:creationId xmlns:a16="http://schemas.microsoft.com/office/drawing/2014/main" id="{303CA6D0-881C-DACD-DB4C-A72D26039E30}"/>
              </a:ext>
            </a:extLst>
          </p:cNvPr>
          <p:cNvPicPr>
            <a:picLocks noGrp="1" noChangeAspect="1"/>
          </p:cNvPicPr>
          <p:nvPr>
            <p:ph type="pic" sz="quarter" idx="83"/>
          </p:nvPr>
        </p:nvPicPr>
        <p:blipFill>
          <a:blip r:embed="rId6">
            <a:extLst>
              <a:ext uri="{28A0092B-C50C-407E-A947-70E740481C1C}">
                <a14:useLocalDpi xmlns:a14="http://schemas.microsoft.com/office/drawing/2010/main" val="0"/>
              </a:ext>
            </a:extLst>
          </a:blip>
          <a:srcRect l="19955" r="19955"/>
          <a:stretch>
            <a:fillRect/>
          </a:stretch>
        </p:blipFill>
        <p:spPr/>
      </p:pic>
      <p:sp>
        <p:nvSpPr>
          <p:cNvPr id="4" name="Text Placeholder 3">
            <a:extLst>
              <a:ext uri="{FF2B5EF4-FFF2-40B4-BE49-F238E27FC236}">
                <a16:creationId xmlns:a16="http://schemas.microsoft.com/office/drawing/2014/main" id="{5AD69C11-9AA7-A925-E928-DDB715E70BFE}"/>
              </a:ext>
            </a:extLst>
          </p:cNvPr>
          <p:cNvSpPr>
            <a:spLocks noGrp="1"/>
          </p:cNvSpPr>
          <p:nvPr>
            <p:ph type="body" sz="quarter" idx="30"/>
          </p:nvPr>
        </p:nvSpPr>
        <p:spPr>
          <a:xfrm>
            <a:off x="457200" y="4011955"/>
            <a:ext cx="8229600" cy="1574800"/>
          </a:xfrm>
        </p:spPr>
        <p:txBody>
          <a:bodyPr/>
          <a:lstStyle/>
          <a:p>
            <a:pPr marL="342900" indent="-342900" algn="just">
              <a:buFont typeface="Arial" panose="020B0604020202020204" pitchFamily="34" charset="0"/>
              <a:buChar char="•"/>
            </a:pPr>
            <a:r>
              <a:rPr lang="en-US" dirty="0"/>
              <a:t>What happens if a landlord is divested of its ownership interest?</a:t>
            </a:r>
          </a:p>
          <a:p>
            <a:pPr marL="342900" indent="-342900" algn="just">
              <a:buFont typeface="Arial" panose="020B0604020202020204" pitchFamily="34" charset="0"/>
              <a:buChar char="•"/>
            </a:pPr>
            <a:r>
              <a:rPr lang="en-US" dirty="0"/>
              <a:t>Do lease term renewals trigger the Act?</a:t>
            </a:r>
          </a:p>
          <a:p>
            <a:pPr marL="342900" indent="-342900" algn="just">
              <a:buFont typeface="Arial" panose="020B0604020202020204" pitchFamily="34" charset="0"/>
              <a:buChar char="•"/>
            </a:pPr>
            <a:r>
              <a:rPr lang="en-US" dirty="0"/>
              <a:t>What level of investment could trigger the Act in a private equity context? Public company context? What about control?</a:t>
            </a:r>
          </a:p>
          <a:p>
            <a:pPr marL="342900" indent="-342900" algn="just">
              <a:buFont typeface="Arial" panose="020B0604020202020204" pitchFamily="34" charset="0"/>
              <a:buChar char="•"/>
            </a:pPr>
            <a:r>
              <a:rPr lang="en-US" dirty="0"/>
              <a:t>Do purchasers need to worry about a Seller being divested of its interest if it is in violation of the Act?</a:t>
            </a:r>
          </a:p>
          <a:p>
            <a:pPr marL="342900" indent="-342900" algn="just">
              <a:buFont typeface="Arial" panose="020B0604020202020204" pitchFamily="34" charset="0"/>
              <a:buChar char="•"/>
            </a:pPr>
            <a:r>
              <a:rPr lang="en-US" dirty="0"/>
              <a:t>Who in a transaction is liable? </a:t>
            </a:r>
          </a:p>
        </p:txBody>
      </p:sp>
    </p:spTree>
    <p:extLst>
      <p:ext uri="{BB962C8B-B14F-4D97-AF65-F5344CB8AC3E}">
        <p14:creationId xmlns:p14="http://schemas.microsoft.com/office/powerpoint/2010/main" val="2094352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CFD4B-C197-33E7-909C-08E9F8E338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239EFE-78F5-5D69-10C3-38576A4F26BE}"/>
              </a:ext>
            </a:extLst>
          </p:cNvPr>
          <p:cNvSpPr>
            <a:spLocks noGrp="1"/>
          </p:cNvSpPr>
          <p:nvPr>
            <p:ph type="title"/>
          </p:nvPr>
        </p:nvSpPr>
        <p:spPr>
          <a:xfrm>
            <a:off x="457200" y="-5137"/>
            <a:ext cx="8229600" cy="914400"/>
          </a:xfrm>
        </p:spPr>
        <p:txBody>
          <a:bodyPr anchor="ctr">
            <a:normAutofit/>
          </a:bodyPr>
          <a:lstStyle/>
          <a:p>
            <a:r>
              <a:rPr lang="en-US"/>
              <a:t>Transactional Tips</a:t>
            </a:r>
          </a:p>
        </p:txBody>
      </p:sp>
      <p:graphicFrame>
        <p:nvGraphicFramePr>
          <p:cNvPr id="2" name="Diagram 1">
            <a:extLst>
              <a:ext uri="{FF2B5EF4-FFF2-40B4-BE49-F238E27FC236}">
                <a16:creationId xmlns:a16="http://schemas.microsoft.com/office/drawing/2014/main" id="{32B913E4-6859-C0BC-43AA-348796BBE660}"/>
              </a:ext>
            </a:extLst>
          </p:cNvPr>
          <p:cNvGraphicFramePr/>
          <p:nvPr>
            <p:extLst>
              <p:ext uri="{D42A27DB-BD31-4B8C-83A1-F6EECF244321}">
                <p14:modId xmlns:p14="http://schemas.microsoft.com/office/powerpoint/2010/main" val="3249728197"/>
              </p:ext>
            </p:extLst>
          </p:nvPr>
        </p:nvGraphicFramePr>
        <p:xfrm>
          <a:off x="455855" y="1352894"/>
          <a:ext cx="8229600" cy="4914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881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1E369-0F1F-5F0D-0835-1EC67C19B9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E719E0B-E1B1-15FC-467F-DA4DDEE6DC07}"/>
              </a:ext>
            </a:extLst>
          </p:cNvPr>
          <p:cNvSpPr>
            <a:spLocks noGrp="1"/>
          </p:cNvSpPr>
          <p:nvPr>
            <p:ph type="title"/>
          </p:nvPr>
        </p:nvSpPr>
        <p:spPr/>
        <p:txBody>
          <a:bodyPr>
            <a:normAutofit/>
          </a:bodyPr>
          <a:lstStyle/>
          <a:p>
            <a:r>
              <a:rPr lang="en-US" sz="3000" dirty="0"/>
              <a:t>International Law</a:t>
            </a:r>
          </a:p>
        </p:txBody>
      </p:sp>
      <p:sp>
        <p:nvSpPr>
          <p:cNvPr id="2" name="Text Placeholder 1">
            <a:extLst>
              <a:ext uri="{FF2B5EF4-FFF2-40B4-BE49-F238E27FC236}">
                <a16:creationId xmlns:a16="http://schemas.microsoft.com/office/drawing/2014/main" id="{C2293053-4E19-77CE-9D83-C29A9C6BF8E7}"/>
              </a:ext>
            </a:extLst>
          </p:cNvPr>
          <p:cNvSpPr>
            <a:spLocks noGrp="1"/>
          </p:cNvSpPr>
          <p:nvPr>
            <p:ph type="body" sz="quarter" idx="14"/>
          </p:nvPr>
        </p:nvSpPr>
        <p:spPr>
          <a:xfrm>
            <a:off x="6557993" y="3164304"/>
            <a:ext cx="2083469" cy="264696"/>
          </a:xfrm>
        </p:spPr>
        <p:txBody>
          <a:bodyPr/>
          <a:lstStyle/>
          <a:p>
            <a:pPr algn="ctr"/>
            <a:r>
              <a:rPr lang="en-US" sz="2800" dirty="0"/>
              <a:t>CFIUS</a:t>
            </a:r>
          </a:p>
        </p:txBody>
      </p:sp>
      <p:sp>
        <p:nvSpPr>
          <p:cNvPr id="5" name="Text Placeholder 4">
            <a:extLst>
              <a:ext uri="{FF2B5EF4-FFF2-40B4-BE49-F238E27FC236}">
                <a16:creationId xmlns:a16="http://schemas.microsoft.com/office/drawing/2014/main" id="{A11E3AA3-3415-07BB-294B-4F2F4F2EEA0A}"/>
              </a:ext>
            </a:extLst>
          </p:cNvPr>
          <p:cNvSpPr>
            <a:spLocks noGrp="1"/>
          </p:cNvSpPr>
          <p:nvPr>
            <p:ph type="body" sz="quarter" idx="17"/>
          </p:nvPr>
        </p:nvSpPr>
        <p:spPr>
          <a:xfrm>
            <a:off x="6342121" y="3637016"/>
            <a:ext cx="2515212" cy="577516"/>
          </a:xfrm>
        </p:spPr>
        <p:txBody>
          <a:bodyPr>
            <a:noAutofit/>
          </a:bodyPr>
          <a:lstStyle/>
          <a:p>
            <a:pPr algn="ctr"/>
            <a:r>
              <a:rPr lang="en-US" sz="2000" dirty="0"/>
              <a:t>Committee on Foreign Investment in the United States</a:t>
            </a:r>
          </a:p>
        </p:txBody>
      </p:sp>
      <p:sp>
        <p:nvSpPr>
          <p:cNvPr id="7" name="TextBox 6">
            <a:extLst>
              <a:ext uri="{FF2B5EF4-FFF2-40B4-BE49-F238E27FC236}">
                <a16:creationId xmlns:a16="http://schemas.microsoft.com/office/drawing/2014/main" id="{28346A71-1150-DBF5-6815-22549712383E}"/>
              </a:ext>
            </a:extLst>
          </p:cNvPr>
          <p:cNvSpPr txBox="1"/>
          <p:nvPr/>
        </p:nvSpPr>
        <p:spPr>
          <a:xfrm>
            <a:off x="982858" y="1582073"/>
            <a:ext cx="4801824" cy="4247317"/>
          </a:xfrm>
          <a:prstGeom prst="rect">
            <a:avLst/>
          </a:prstGeom>
          <a:noFill/>
        </p:spPr>
        <p:txBody>
          <a:bodyPr wrap="square">
            <a:spAutoFit/>
          </a:bodyPr>
          <a:lstStyle/>
          <a:p>
            <a:pPr marL="0" marR="0" algn="ctr">
              <a:buNone/>
            </a:pP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CFIUS Defined Terms Related to As-Yet Undefined SB 17 Terms</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The Regulations issued by the Committee on Foreign Investment in the United States (CFIUS) comprehensively regulate investment by foreign persons in U.S. businesses and real estate.  These regulations define when a foreign investment in an entity constitutes “</a:t>
            </a:r>
            <a:r>
              <a:rPr lang="en-US" sz="1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Control</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or is a transaction where the foreign person’s interest is “</a:t>
            </a:r>
            <a:r>
              <a:rPr lang="en-US" sz="1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Solely for the purpose of passive investment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and thus outside the scope of transactions subject to CFIUS review.  </a:t>
            </a:r>
          </a:p>
          <a:p>
            <a:pPr marL="0" marR="0">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buNone/>
            </a:pP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31 C.F.R. §§ 800.208, and 800.243.</a:t>
            </a:r>
          </a:p>
        </p:txBody>
      </p:sp>
      <p:cxnSp>
        <p:nvCxnSpPr>
          <p:cNvPr id="9" name="Straight Connector 8">
            <a:extLst>
              <a:ext uri="{FF2B5EF4-FFF2-40B4-BE49-F238E27FC236}">
                <a16:creationId xmlns:a16="http://schemas.microsoft.com/office/drawing/2014/main" id="{3B6FF2EA-CF20-D795-B352-6764D175A481}"/>
              </a:ext>
            </a:extLst>
          </p:cNvPr>
          <p:cNvCxnSpPr/>
          <p:nvPr/>
        </p:nvCxnSpPr>
        <p:spPr>
          <a:xfrm>
            <a:off x="6557993" y="3589142"/>
            <a:ext cx="219971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5019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9BE31-A2B1-C1A4-0542-02441747C4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43D564-BFDB-97AB-1064-0274FC592F0F}"/>
              </a:ext>
            </a:extLst>
          </p:cNvPr>
          <p:cNvSpPr>
            <a:spLocks noGrp="1"/>
          </p:cNvSpPr>
          <p:nvPr>
            <p:ph type="title"/>
          </p:nvPr>
        </p:nvSpPr>
        <p:spPr/>
        <p:txBody>
          <a:bodyPr>
            <a:normAutofit/>
          </a:bodyPr>
          <a:lstStyle/>
          <a:p>
            <a:r>
              <a:rPr lang="en-US" sz="3000" dirty="0"/>
              <a:t>International Law</a:t>
            </a:r>
          </a:p>
        </p:txBody>
      </p:sp>
      <p:sp>
        <p:nvSpPr>
          <p:cNvPr id="2" name="Text Placeholder 1">
            <a:extLst>
              <a:ext uri="{FF2B5EF4-FFF2-40B4-BE49-F238E27FC236}">
                <a16:creationId xmlns:a16="http://schemas.microsoft.com/office/drawing/2014/main" id="{FDC193BA-0008-387B-8F6F-5657030B08FC}"/>
              </a:ext>
            </a:extLst>
          </p:cNvPr>
          <p:cNvSpPr>
            <a:spLocks noGrp="1"/>
          </p:cNvSpPr>
          <p:nvPr>
            <p:ph type="body" sz="quarter" idx="14"/>
          </p:nvPr>
        </p:nvSpPr>
        <p:spPr>
          <a:xfrm>
            <a:off x="6557993" y="3164304"/>
            <a:ext cx="2083469" cy="264696"/>
          </a:xfrm>
        </p:spPr>
        <p:txBody>
          <a:bodyPr/>
          <a:lstStyle/>
          <a:p>
            <a:pPr algn="ctr"/>
            <a:r>
              <a:rPr lang="en-US" sz="2800" dirty="0"/>
              <a:t>CFIUS</a:t>
            </a:r>
          </a:p>
        </p:txBody>
      </p:sp>
      <p:sp>
        <p:nvSpPr>
          <p:cNvPr id="5" name="Text Placeholder 4">
            <a:extLst>
              <a:ext uri="{FF2B5EF4-FFF2-40B4-BE49-F238E27FC236}">
                <a16:creationId xmlns:a16="http://schemas.microsoft.com/office/drawing/2014/main" id="{1AF43D33-75E5-E6AB-C1B9-E78A57893464}"/>
              </a:ext>
            </a:extLst>
          </p:cNvPr>
          <p:cNvSpPr>
            <a:spLocks noGrp="1"/>
          </p:cNvSpPr>
          <p:nvPr>
            <p:ph type="body" sz="quarter" idx="17"/>
          </p:nvPr>
        </p:nvSpPr>
        <p:spPr>
          <a:xfrm>
            <a:off x="6342121" y="3637016"/>
            <a:ext cx="2515212" cy="577516"/>
          </a:xfrm>
        </p:spPr>
        <p:txBody>
          <a:bodyPr>
            <a:noAutofit/>
          </a:bodyPr>
          <a:lstStyle/>
          <a:p>
            <a:pPr algn="ctr"/>
            <a:r>
              <a:rPr lang="en-US" sz="2000" dirty="0"/>
              <a:t>Committee on Foreign Investment in the United States</a:t>
            </a:r>
          </a:p>
        </p:txBody>
      </p:sp>
      <p:cxnSp>
        <p:nvCxnSpPr>
          <p:cNvPr id="9" name="Straight Connector 8">
            <a:extLst>
              <a:ext uri="{FF2B5EF4-FFF2-40B4-BE49-F238E27FC236}">
                <a16:creationId xmlns:a16="http://schemas.microsoft.com/office/drawing/2014/main" id="{768EEE90-C78D-22BF-6D6C-1DB158B7BA50}"/>
              </a:ext>
            </a:extLst>
          </p:cNvPr>
          <p:cNvCxnSpPr/>
          <p:nvPr/>
        </p:nvCxnSpPr>
        <p:spPr>
          <a:xfrm>
            <a:off x="6557993" y="3589142"/>
            <a:ext cx="2199710" cy="0"/>
          </a:xfrm>
          <a:prstGeom prst="line">
            <a:avLst/>
          </a:prstGeom>
        </p:spPr>
        <p:style>
          <a:lnRef idx="3">
            <a:schemeClr val="accent2"/>
          </a:lnRef>
          <a:fillRef idx="0">
            <a:schemeClr val="accent2"/>
          </a:fillRef>
          <a:effectRef idx="2">
            <a:schemeClr val="accent2"/>
          </a:effectRef>
          <a:fontRef idx="minor">
            <a:schemeClr val="tx1"/>
          </a:fontRef>
        </p:style>
      </p:cxnSp>
      <p:graphicFrame>
        <p:nvGraphicFramePr>
          <p:cNvPr id="4" name="Diagram 3">
            <a:extLst>
              <a:ext uri="{FF2B5EF4-FFF2-40B4-BE49-F238E27FC236}">
                <a16:creationId xmlns:a16="http://schemas.microsoft.com/office/drawing/2014/main" id="{30D8AD8A-4C43-D48D-CE93-0549A7679978}"/>
              </a:ext>
            </a:extLst>
          </p:cNvPr>
          <p:cNvGraphicFramePr/>
          <p:nvPr>
            <p:extLst>
              <p:ext uri="{D42A27DB-BD31-4B8C-83A1-F6EECF244321}">
                <p14:modId xmlns:p14="http://schemas.microsoft.com/office/powerpoint/2010/main" val="579216558"/>
              </p:ext>
            </p:extLst>
          </p:nvPr>
        </p:nvGraphicFramePr>
        <p:xfrm>
          <a:off x="356957" y="155714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8FF526E-CAE9-75D5-D9FB-5D71643243CE}"/>
              </a:ext>
            </a:extLst>
          </p:cNvPr>
          <p:cNvSpPr txBox="1"/>
          <p:nvPr/>
        </p:nvSpPr>
        <p:spPr>
          <a:xfrm>
            <a:off x="694357" y="2019504"/>
            <a:ext cx="1466952" cy="830997"/>
          </a:xfrm>
          <a:prstGeom prst="rect">
            <a:avLst/>
          </a:prstGeom>
          <a:noFill/>
        </p:spPr>
        <p:txBody>
          <a:bodyPr wrap="square" rtlCol="0">
            <a:spAutoFit/>
          </a:bodyPr>
          <a:lstStyle/>
          <a:p>
            <a:pPr algn="ctr"/>
            <a:r>
              <a:rPr lang="en-US" sz="2400" dirty="0"/>
              <a:t>Definition of Control</a:t>
            </a:r>
          </a:p>
        </p:txBody>
      </p:sp>
      <p:sp>
        <p:nvSpPr>
          <p:cNvPr id="8" name="TextBox 7">
            <a:extLst>
              <a:ext uri="{FF2B5EF4-FFF2-40B4-BE49-F238E27FC236}">
                <a16:creationId xmlns:a16="http://schemas.microsoft.com/office/drawing/2014/main" id="{CDDDF437-1387-AA64-F103-F5990979BC2B}"/>
              </a:ext>
            </a:extLst>
          </p:cNvPr>
          <p:cNvSpPr txBox="1"/>
          <p:nvPr/>
        </p:nvSpPr>
        <p:spPr>
          <a:xfrm>
            <a:off x="2585095" y="1834837"/>
            <a:ext cx="1639724" cy="1200329"/>
          </a:xfrm>
          <a:prstGeom prst="rect">
            <a:avLst/>
          </a:prstGeom>
          <a:noFill/>
        </p:spPr>
        <p:txBody>
          <a:bodyPr wrap="square" rtlCol="0">
            <a:spAutoFit/>
          </a:bodyPr>
          <a:lstStyle/>
          <a:p>
            <a:pPr algn="ctr"/>
            <a:r>
              <a:rPr lang="en-US" sz="2400" dirty="0"/>
              <a:t>Passive Ownership Exemption</a:t>
            </a:r>
          </a:p>
        </p:txBody>
      </p:sp>
      <p:sp>
        <p:nvSpPr>
          <p:cNvPr id="10" name="TextBox 9">
            <a:extLst>
              <a:ext uri="{FF2B5EF4-FFF2-40B4-BE49-F238E27FC236}">
                <a16:creationId xmlns:a16="http://schemas.microsoft.com/office/drawing/2014/main" id="{92C5E255-CDC9-9D7E-AC31-B58B33274A3C}"/>
              </a:ext>
            </a:extLst>
          </p:cNvPr>
          <p:cNvSpPr txBox="1"/>
          <p:nvPr/>
        </p:nvSpPr>
        <p:spPr>
          <a:xfrm>
            <a:off x="4518211" y="1834837"/>
            <a:ext cx="1716334" cy="1200329"/>
          </a:xfrm>
          <a:prstGeom prst="rect">
            <a:avLst/>
          </a:prstGeom>
          <a:noFill/>
        </p:spPr>
        <p:txBody>
          <a:bodyPr wrap="square" rtlCol="0">
            <a:spAutoFit/>
          </a:bodyPr>
          <a:lstStyle/>
          <a:p>
            <a:pPr algn="ctr"/>
            <a:r>
              <a:rPr lang="en-US" dirty="0"/>
              <a:t>Foreign Government Ownership in Investing Entity</a:t>
            </a:r>
          </a:p>
        </p:txBody>
      </p:sp>
    </p:spTree>
    <p:extLst>
      <p:ext uri="{BB962C8B-B14F-4D97-AF65-F5344CB8AC3E}">
        <p14:creationId xmlns:p14="http://schemas.microsoft.com/office/powerpoint/2010/main" val="307667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5EBB8-53EE-DF5A-47B7-17AFB54F2E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A0D47A-B0BF-8884-AD66-034FB9445113}"/>
              </a:ext>
            </a:extLst>
          </p:cNvPr>
          <p:cNvSpPr>
            <a:spLocks noGrp="1"/>
          </p:cNvSpPr>
          <p:nvPr>
            <p:ph type="title"/>
          </p:nvPr>
        </p:nvSpPr>
        <p:spPr/>
        <p:txBody>
          <a:bodyPr>
            <a:normAutofit/>
          </a:bodyPr>
          <a:lstStyle/>
          <a:p>
            <a:r>
              <a:rPr lang="en-US" sz="3000" dirty="0"/>
              <a:t>International Law</a:t>
            </a:r>
          </a:p>
        </p:txBody>
      </p:sp>
      <p:sp>
        <p:nvSpPr>
          <p:cNvPr id="2" name="Text Placeholder 1">
            <a:extLst>
              <a:ext uri="{FF2B5EF4-FFF2-40B4-BE49-F238E27FC236}">
                <a16:creationId xmlns:a16="http://schemas.microsoft.com/office/drawing/2014/main" id="{900C355E-EC40-9847-F044-90AF571BD02D}"/>
              </a:ext>
            </a:extLst>
          </p:cNvPr>
          <p:cNvSpPr>
            <a:spLocks noGrp="1"/>
          </p:cNvSpPr>
          <p:nvPr>
            <p:ph type="body" sz="quarter" idx="14"/>
          </p:nvPr>
        </p:nvSpPr>
        <p:spPr>
          <a:xfrm>
            <a:off x="6557993" y="3164304"/>
            <a:ext cx="2083469" cy="264696"/>
          </a:xfrm>
        </p:spPr>
        <p:txBody>
          <a:bodyPr/>
          <a:lstStyle/>
          <a:p>
            <a:pPr algn="ctr"/>
            <a:r>
              <a:rPr lang="en-US" sz="2800" dirty="0"/>
              <a:t>CFIUS</a:t>
            </a:r>
          </a:p>
        </p:txBody>
      </p:sp>
      <p:sp>
        <p:nvSpPr>
          <p:cNvPr id="5" name="Text Placeholder 4">
            <a:extLst>
              <a:ext uri="{FF2B5EF4-FFF2-40B4-BE49-F238E27FC236}">
                <a16:creationId xmlns:a16="http://schemas.microsoft.com/office/drawing/2014/main" id="{A26CEC8B-1FAB-1A39-9B44-8DF1460B5B07}"/>
              </a:ext>
            </a:extLst>
          </p:cNvPr>
          <p:cNvSpPr>
            <a:spLocks noGrp="1"/>
          </p:cNvSpPr>
          <p:nvPr>
            <p:ph type="body" sz="quarter" idx="17"/>
          </p:nvPr>
        </p:nvSpPr>
        <p:spPr>
          <a:xfrm>
            <a:off x="6342121" y="3637016"/>
            <a:ext cx="2515212" cy="577516"/>
          </a:xfrm>
        </p:spPr>
        <p:txBody>
          <a:bodyPr>
            <a:noAutofit/>
          </a:bodyPr>
          <a:lstStyle/>
          <a:p>
            <a:pPr algn="ctr"/>
            <a:r>
              <a:rPr lang="en-US" sz="2000" dirty="0"/>
              <a:t>Committee on Foreign Investment in the United States</a:t>
            </a:r>
          </a:p>
        </p:txBody>
      </p:sp>
      <p:cxnSp>
        <p:nvCxnSpPr>
          <p:cNvPr id="9" name="Straight Connector 8">
            <a:extLst>
              <a:ext uri="{FF2B5EF4-FFF2-40B4-BE49-F238E27FC236}">
                <a16:creationId xmlns:a16="http://schemas.microsoft.com/office/drawing/2014/main" id="{58545E59-56F3-10E6-6A2F-55C1C8AFA0C8}"/>
              </a:ext>
            </a:extLst>
          </p:cNvPr>
          <p:cNvCxnSpPr/>
          <p:nvPr/>
        </p:nvCxnSpPr>
        <p:spPr>
          <a:xfrm>
            <a:off x="6557993" y="3589142"/>
            <a:ext cx="219971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71C0DC1A-AD8A-0BEB-5F4C-3AE786D07F1C}"/>
              </a:ext>
            </a:extLst>
          </p:cNvPr>
          <p:cNvSpPr txBox="1"/>
          <p:nvPr/>
        </p:nvSpPr>
        <p:spPr>
          <a:xfrm>
            <a:off x="498764" y="1427833"/>
            <a:ext cx="5202789" cy="830997"/>
          </a:xfrm>
          <a:prstGeom prst="rect">
            <a:avLst/>
          </a:prstGeom>
          <a:noFill/>
        </p:spPr>
        <p:txBody>
          <a:bodyPr wrap="square" rtlCol="0">
            <a:spAutoFit/>
          </a:bodyPr>
          <a:lstStyle/>
          <a:p>
            <a:r>
              <a:rPr lang="en-US" sz="2400" dirty="0"/>
              <a:t>Investment Fund Exception in CFIUS Regulations</a:t>
            </a:r>
          </a:p>
        </p:txBody>
      </p:sp>
      <p:sp>
        <p:nvSpPr>
          <p:cNvPr id="4" name="TextBox 3">
            <a:extLst>
              <a:ext uri="{FF2B5EF4-FFF2-40B4-BE49-F238E27FC236}">
                <a16:creationId xmlns:a16="http://schemas.microsoft.com/office/drawing/2014/main" id="{30337D2B-0728-CB18-60A5-3DFF04782BCE}"/>
              </a:ext>
            </a:extLst>
          </p:cNvPr>
          <p:cNvSpPr txBox="1"/>
          <p:nvPr/>
        </p:nvSpPr>
        <p:spPr>
          <a:xfrm>
            <a:off x="498764" y="2481044"/>
            <a:ext cx="5532120" cy="1631216"/>
          </a:xfrm>
          <a:prstGeom prst="rect">
            <a:avLst/>
          </a:prstGeom>
          <a:noFill/>
        </p:spPr>
        <p:txBody>
          <a:bodyPr wrap="square" rtlCol="0">
            <a:spAutoFit/>
          </a:bodyPr>
          <a:lstStyle/>
          <a:p>
            <a:pPr algn="just"/>
            <a:r>
              <a:rPr lang="en-US" sz="2000" dirty="0"/>
              <a:t>A foreign persons’ investments in an investment fund that affords the foreign party membership as a limited partner or equivalent is not considered a reportable investment by CFIUS, if the Investment Fund is managed by a U.S. General Partner. </a:t>
            </a:r>
          </a:p>
        </p:txBody>
      </p:sp>
    </p:spTree>
    <p:extLst>
      <p:ext uri="{BB962C8B-B14F-4D97-AF65-F5344CB8AC3E}">
        <p14:creationId xmlns:p14="http://schemas.microsoft.com/office/powerpoint/2010/main" val="127831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A0444-FE1C-0845-28BC-0E14AB4B37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DC128E6-BFA7-20CF-458A-7923A76EED74}"/>
              </a:ext>
            </a:extLst>
          </p:cNvPr>
          <p:cNvSpPr>
            <a:spLocks noGrp="1"/>
          </p:cNvSpPr>
          <p:nvPr>
            <p:ph type="title"/>
          </p:nvPr>
        </p:nvSpPr>
        <p:spPr/>
        <p:txBody>
          <a:bodyPr>
            <a:normAutofit/>
          </a:bodyPr>
          <a:lstStyle/>
          <a:p>
            <a:r>
              <a:rPr lang="en-US" sz="3000" dirty="0"/>
              <a:t>Litigation Over the Term “Domicile” under SB 17</a:t>
            </a:r>
          </a:p>
        </p:txBody>
      </p:sp>
      <p:sp>
        <p:nvSpPr>
          <p:cNvPr id="2" name="Flowchart: Multidocument 1">
            <a:extLst>
              <a:ext uri="{FF2B5EF4-FFF2-40B4-BE49-F238E27FC236}">
                <a16:creationId xmlns:a16="http://schemas.microsoft.com/office/drawing/2014/main" id="{D0BAAF5F-09E8-E227-CE10-85F00988291A}"/>
              </a:ext>
            </a:extLst>
          </p:cNvPr>
          <p:cNvSpPr/>
          <p:nvPr/>
        </p:nvSpPr>
        <p:spPr>
          <a:xfrm>
            <a:off x="1708339" y="1697389"/>
            <a:ext cx="5645979" cy="3823240"/>
          </a:xfrm>
          <a:prstGeom prst="flowChartMultidocumen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The Chinese American Legal Defense Alliance filed a federal lawsuit on July 3, 2025, in the United States District Court, Southern District of Texas, Houston Division to challenge Senate Bill 17</a:t>
            </a:r>
          </a:p>
          <a:p>
            <a:pPr algn="ctr"/>
            <a:endParaRPr lang="en-US" dirty="0"/>
          </a:p>
          <a:p>
            <a:pPr algn="ctr"/>
            <a:r>
              <a:rPr lang="en-US" dirty="0"/>
              <a:t>Case No. 4:25-cv-3103</a:t>
            </a:r>
          </a:p>
        </p:txBody>
      </p:sp>
    </p:spTree>
    <p:extLst>
      <p:ext uri="{BB962C8B-B14F-4D97-AF65-F5344CB8AC3E}">
        <p14:creationId xmlns:p14="http://schemas.microsoft.com/office/powerpoint/2010/main" val="169818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BB762-38BE-CF6F-40A7-2C42078EDD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D51948-A718-C74D-3D0F-6E29AFB683C8}"/>
              </a:ext>
            </a:extLst>
          </p:cNvPr>
          <p:cNvSpPr>
            <a:spLocks noGrp="1"/>
          </p:cNvSpPr>
          <p:nvPr>
            <p:ph type="title"/>
          </p:nvPr>
        </p:nvSpPr>
        <p:spPr/>
        <p:txBody>
          <a:bodyPr>
            <a:normAutofit/>
          </a:bodyPr>
          <a:lstStyle/>
          <a:p>
            <a:r>
              <a:rPr lang="en-US" sz="3000" dirty="0"/>
              <a:t>Plaintiffs Are Temporary Visa Holders</a:t>
            </a:r>
          </a:p>
        </p:txBody>
      </p:sp>
      <p:sp>
        <p:nvSpPr>
          <p:cNvPr id="2" name="Flowchart: Multidocument 1">
            <a:extLst>
              <a:ext uri="{FF2B5EF4-FFF2-40B4-BE49-F238E27FC236}">
                <a16:creationId xmlns:a16="http://schemas.microsoft.com/office/drawing/2014/main" id="{D8F75902-D230-ABE6-971E-6B012D1AA062}"/>
              </a:ext>
            </a:extLst>
          </p:cNvPr>
          <p:cNvSpPr/>
          <p:nvPr/>
        </p:nvSpPr>
        <p:spPr>
          <a:xfrm>
            <a:off x="1713228" y="1765847"/>
            <a:ext cx="5645979" cy="4238876"/>
          </a:xfrm>
          <a:prstGeom prst="flowChartMultidocumen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In Plaintiffs’ Complaint, the Plaintiffs argued:</a:t>
            </a:r>
          </a:p>
          <a:p>
            <a:pPr algn="ctr"/>
            <a:endParaRPr lang="en-US" sz="1200" dirty="0"/>
          </a:p>
          <a:p>
            <a:pPr algn="ctr"/>
            <a:r>
              <a:rPr lang="en-US" sz="1200" dirty="0"/>
              <a:t>Noncitizen student visa holders are not domiciled in Texas and therefore are harmed under SB 17 even though they are lawfully in the United States.</a:t>
            </a:r>
          </a:p>
          <a:p>
            <a:pPr algn="ctr"/>
            <a:endParaRPr lang="en-US" sz="1200" dirty="0"/>
          </a:p>
          <a:p>
            <a:pPr marL="342900" indent="-342900" algn="ctr">
              <a:buAutoNum type="arabicPeriod"/>
            </a:pPr>
            <a:r>
              <a:rPr lang="en-US" sz="1200" dirty="0"/>
              <a:t>Violation of the Supremacy Clause of the U.S. Constitution Preemption by federal regimes governing foreign affairs, foreign investment, and national security.</a:t>
            </a:r>
          </a:p>
          <a:p>
            <a:pPr marL="342900" indent="-342900" algn="ctr">
              <a:buAutoNum type="arabicPeriod"/>
            </a:pPr>
            <a:r>
              <a:rPr lang="en-US" sz="1200" dirty="0"/>
              <a:t>Violation of the Right to Equal Protection Under the 14</a:t>
            </a:r>
            <a:r>
              <a:rPr lang="en-US" sz="1200" baseline="30000" dirty="0"/>
              <a:t>th</a:t>
            </a:r>
            <a:r>
              <a:rPr lang="en-US" sz="1200" dirty="0"/>
              <a:t> Amendment and 42 U.S.C. Section 1983.</a:t>
            </a:r>
          </a:p>
          <a:p>
            <a:pPr marL="342900" indent="-342900" algn="ctr">
              <a:buAutoNum type="arabicPeriod"/>
            </a:pPr>
            <a:r>
              <a:rPr lang="en-US" sz="1200" dirty="0"/>
              <a:t>Violation of the Supremacy Clause of the U.S. Constitution Preemption by the Fair Housing Act, 42 U.S.C. Section 3601 </a:t>
            </a:r>
            <a:r>
              <a:rPr lang="en-US" sz="1200" i="1" dirty="0"/>
              <a:t>et seq.</a:t>
            </a:r>
            <a:endParaRPr lang="en-US" sz="1200" dirty="0"/>
          </a:p>
        </p:txBody>
      </p:sp>
    </p:spTree>
    <p:extLst>
      <p:ext uri="{BB962C8B-B14F-4D97-AF65-F5344CB8AC3E}">
        <p14:creationId xmlns:p14="http://schemas.microsoft.com/office/powerpoint/2010/main" val="157944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7E3ED-DF19-5796-F80F-868FA5B821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7A1B6E-1497-AFE8-9148-E8F17F45AFCF}"/>
              </a:ext>
            </a:extLst>
          </p:cNvPr>
          <p:cNvSpPr>
            <a:spLocks noGrp="1"/>
          </p:cNvSpPr>
          <p:nvPr>
            <p:ph type="title"/>
          </p:nvPr>
        </p:nvSpPr>
        <p:spPr/>
        <p:txBody>
          <a:bodyPr>
            <a:normAutofit/>
          </a:bodyPr>
          <a:lstStyle/>
          <a:p>
            <a:r>
              <a:rPr lang="en-US" sz="3000" dirty="0"/>
              <a:t>Court Dismisses Claims Based on Lack of Standing</a:t>
            </a:r>
          </a:p>
        </p:txBody>
      </p:sp>
      <p:sp>
        <p:nvSpPr>
          <p:cNvPr id="2" name="Flowchart: Multidocument 1">
            <a:extLst>
              <a:ext uri="{FF2B5EF4-FFF2-40B4-BE49-F238E27FC236}">
                <a16:creationId xmlns:a16="http://schemas.microsoft.com/office/drawing/2014/main" id="{4823C67E-30BC-4A06-8FFE-DB8AC419BB39}"/>
              </a:ext>
            </a:extLst>
          </p:cNvPr>
          <p:cNvSpPr/>
          <p:nvPr/>
        </p:nvSpPr>
        <p:spPr>
          <a:xfrm>
            <a:off x="1713228" y="1765846"/>
            <a:ext cx="5846464" cy="4219317"/>
          </a:xfrm>
          <a:prstGeom prst="flowChartMultidocumen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In Defendant’s Motion to Dismiss for Lack of Subject Matter Jurisdiction and for Failure to State a Claim on Which Relief May be Granted, the Attorney General argued:</a:t>
            </a:r>
          </a:p>
          <a:p>
            <a:pPr algn="ctr"/>
            <a:endParaRPr lang="en-US" dirty="0"/>
          </a:p>
          <a:p>
            <a:pPr algn="ctr"/>
            <a:r>
              <a:rPr lang="en-US" sz="1400" dirty="0"/>
              <a:t>Dismissal for lack of jurisdiction;</a:t>
            </a:r>
          </a:p>
          <a:p>
            <a:pPr algn="ctr"/>
            <a:r>
              <a:rPr lang="en-US" sz="1400" dirty="0"/>
              <a:t>Dismissal for failure to state a claim of preemption;</a:t>
            </a:r>
          </a:p>
          <a:p>
            <a:pPr algn="ctr"/>
            <a:r>
              <a:rPr lang="en-US" sz="1400" dirty="0"/>
              <a:t>Whether SB 17 violates the right to equal protection under the 14</a:t>
            </a:r>
            <a:r>
              <a:rPr lang="en-US" sz="1400" baseline="30000" dirty="0"/>
              <a:t>th</a:t>
            </a:r>
            <a:r>
              <a:rPr lang="en-US" sz="1400" dirty="0"/>
              <a:t> Amendment and 42 U.S.C. Section 1983.</a:t>
            </a:r>
          </a:p>
        </p:txBody>
      </p:sp>
    </p:spTree>
    <p:extLst>
      <p:ext uri="{BB962C8B-B14F-4D97-AF65-F5344CB8AC3E}">
        <p14:creationId xmlns:p14="http://schemas.microsoft.com/office/powerpoint/2010/main" val="3840930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D1F41-9A82-3B74-18D1-3BD737CEAC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4B8473-E9D1-FD2C-DEDF-411264D68EBD}"/>
              </a:ext>
            </a:extLst>
          </p:cNvPr>
          <p:cNvSpPr>
            <a:spLocks noGrp="1"/>
          </p:cNvSpPr>
          <p:nvPr>
            <p:ph type="title"/>
          </p:nvPr>
        </p:nvSpPr>
        <p:spPr/>
        <p:txBody>
          <a:bodyPr>
            <a:normAutofit/>
          </a:bodyPr>
          <a:lstStyle/>
          <a:p>
            <a:r>
              <a:rPr lang="en-US" sz="3000" dirty="0"/>
              <a:t>Definition of “Domicile” under SB 17</a:t>
            </a:r>
          </a:p>
        </p:txBody>
      </p:sp>
      <p:sp>
        <p:nvSpPr>
          <p:cNvPr id="4" name="TextBox 3">
            <a:extLst>
              <a:ext uri="{FF2B5EF4-FFF2-40B4-BE49-F238E27FC236}">
                <a16:creationId xmlns:a16="http://schemas.microsoft.com/office/drawing/2014/main" id="{6505867F-22CD-1E83-C223-6E11F5E171E2}"/>
              </a:ext>
            </a:extLst>
          </p:cNvPr>
          <p:cNvSpPr txBox="1"/>
          <p:nvPr/>
        </p:nvSpPr>
        <p:spPr>
          <a:xfrm>
            <a:off x="528103" y="1256689"/>
            <a:ext cx="4635568" cy="1477328"/>
          </a:xfrm>
          <a:prstGeom prst="rect">
            <a:avLst/>
          </a:prstGeom>
          <a:noFill/>
        </p:spPr>
        <p:txBody>
          <a:bodyPr wrap="square" rtlCol="0">
            <a:spAutoFit/>
          </a:bodyPr>
          <a:lstStyle/>
          <a:p>
            <a:pPr algn="just"/>
            <a:r>
              <a:rPr lang="en-US" dirty="0"/>
              <a:t>“Under SB 17 the place of domicile is a central fact that must be established in [order] to determine whether any particular individual is prohibited from entering into a real estate transaction.” Tex. Prop. Code Section 5.253(4).”</a:t>
            </a:r>
          </a:p>
        </p:txBody>
      </p:sp>
      <p:sp>
        <p:nvSpPr>
          <p:cNvPr id="5" name="TextBox 4">
            <a:extLst>
              <a:ext uri="{FF2B5EF4-FFF2-40B4-BE49-F238E27FC236}">
                <a16:creationId xmlns:a16="http://schemas.microsoft.com/office/drawing/2014/main" id="{6D77A520-C8B3-6BE8-AC41-E78CD9155158}"/>
              </a:ext>
            </a:extLst>
          </p:cNvPr>
          <p:cNvSpPr txBox="1"/>
          <p:nvPr/>
        </p:nvSpPr>
        <p:spPr>
          <a:xfrm>
            <a:off x="4051232" y="3015988"/>
            <a:ext cx="4635568" cy="2585323"/>
          </a:xfrm>
          <a:prstGeom prst="rect">
            <a:avLst/>
          </a:prstGeom>
          <a:noFill/>
        </p:spPr>
        <p:txBody>
          <a:bodyPr wrap="square" rtlCol="0">
            <a:spAutoFit/>
          </a:bodyPr>
          <a:lstStyle/>
          <a:p>
            <a:pPr algn="just"/>
            <a:r>
              <a:rPr lang="en-US" dirty="0"/>
              <a:t>“The definition of ‘domiciled’ in SB 17 contains objective components (‘established a place’ as a person’s home) as well as subjective components (intent to return when absent) when definition domicile. Section 5.251(4). All three plaintiffs have lawful objective physical presence in Texas and all three state their subjection intention to remain in Texas in the future.”</a:t>
            </a:r>
          </a:p>
        </p:txBody>
      </p:sp>
      <p:sp>
        <p:nvSpPr>
          <p:cNvPr id="6" name="TextBox 5">
            <a:extLst>
              <a:ext uri="{FF2B5EF4-FFF2-40B4-BE49-F238E27FC236}">
                <a16:creationId xmlns:a16="http://schemas.microsoft.com/office/drawing/2014/main" id="{7AE5BE21-43D7-80E2-15DC-8709CC6FC24F}"/>
              </a:ext>
            </a:extLst>
          </p:cNvPr>
          <p:cNvSpPr txBox="1"/>
          <p:nvPr/>
        </p:nvSpPr>
        <p:spPr>
          <a:xfrm>
            <a:off x="310505" y="5750085"/>
            <a:ext cx="8522989" cy="461665"/>
          </a:xfrm>
          <a:prstGeom prst="rect">
            <a:avLst/>
          </a:prstGeom>
          <a:noFill/>
        </p:spPr>
        <p:txBody>
          <a:bodyPr wrap="square" rtlCol="0">
            <a:spAutoFit/>
          </a:bodyPr>
          <a:lstStyle/>
          <a:p>
            <a:pPr algn="ctr"/>
            <a:r>
              <a:rPr lang="en-US" sz="2400" b="1" dirty="0">
                <a:solidFill>
                  <a:schemeClr val="accent3"/>
                </a:solidFill>
              </a:rPr>
              <a:t>“The duration of Plaintiff’s visas has nothing to do with domicile.”</a:t>
            </a:r>
          </a:p>
        </p:txBody>
      </p:sp>
    </p:spTree>
    <p:extLst>
      <p:ext uri="{BB962C8B-B14F-4D97-AF65-F5344CB8AC3E}">
        <p14:creationId xmlns:p14="http://schemas.microsoft.com/office/powerpoint/2010/main" val="1045322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t>What is it?</a:t>
            </a:r>
          </a:p>
        </p:txBody>
      </p:sp>
      <p:sp>
        <p:nvSpPr>
          <p:cNvPr id="4" name="TextBox 3">
            <a:extLst>
              <a:ext uri="{FF2B5EF4-FFF2-40B4-BE49-F238E27FC236}">
                <a16:creationId xmlns:a16="http://schemas.microsoft.com/office/drawing/2014/main" id="{E4488986-DE32-6C51-5ABE-51A6C9BE91D6}"/>
              </a:ext>
            </a:extLst>
          </p:cNvPr>
          <p:cNvSpPr txBox="1"/>
          <p:nvPr/>
        </p:nvSpPr>
        <p:spPr>
          <a:xfrm>
            <a:off x="1233378" y="2428057"/>
            <a:ext cx="6900451" cy="2554545"/>
          </a:xfrm>
          <a:prstGeom prst="rect">
            <a:avLst/>
          </a:prstGeom>
          <a:noFill/>
        </p:spPr>
        <p:txBody>
          <a:bodyPr wrap="square" rtlCol="0">
            <a:spAutoFit/>
          </a:bodyPr>
          <a:lstStyle/>
          <a:p>
            <a:pPr algn="just"/>
            <a:r>
              <a:rPr lang="en-US" sz="3200" dirty="0"/>
              <a:t>“An Act relating to the </a:t>
            </a:r>
            <a:r>
              <a:rPr lang="en-US" sz="3200" u="sng" dirty="0">
                <a:highlight>
                  <a:srgbClr val="FFFF00"/>
                </a:highlight>
              </a:rPr>
              <a:t>purchase or acquisition</a:t>
            </a:r>
            <a:r>
              <a:rPr lang="en-US" sz="3200" dirty="0"/>
              <a:t> of </a:t>
            </a:r>
            <a:r>
              <a:rPr lang="en-US" sz="3200" u="sng" dirty="0">
                <a:highlight>
                  <a:srgbClr val="FFFF00"/>
                </a:highlight>
              </a:rPr>
              <a:t>an interest</a:t>
            </a:r>
            <a:r>
              <a:rPr lang="en-US" sz="3200" dirty="0"/>
              <a:t> in </a:t>
            </a:r>
            <a:r>
              <a:rPr lang="en-US" sz="3200" u="sng" dirty="0">
                <a:highlight>
                  <a:srgbClr val="FFFF00"/>
                </a:highlight>
              </a:rPr>
              <a:t>real property</a:t>
            </a:r>
            <a:r>
              <a:rPr lang="en-US" sz="3200" dirty="0"/>
              <a:t> by </a:t>
            </a:r>
            <a:r>
              <a:rPr lang="en-US" sz="3200" u="sng" dirty="0">
                <a:highlight>
                  <a:srgbClr val="FFFF00"/>
                </a:highlight>
              </a:rPr>
              <a:t>certain aliens</a:t>
            </a:r>
            <a:r>
              <a:rPr lang="en-US" sz="3200" dirty="0"/>
              <a:t> or </a:t>
            </a:r>
            <a:r>
              <a:rPr lang="en-US" sz="3200" u="sng" dirty="0">
                <a:highlight>
                  <a:srgbClr val="FFFF00"/>
                </a:highlight>
              </a:rPr>
              <a:t>foreign entities</a:t>
            </a:r>
            <a:r>
              <a:rPr lang="en-US" sz="3200" dirty="0"/>
              <a:t>; creating a criminal offense; providing a civil penalty.”</a:t>
            </a:r>
          </a:p>
        </p:txBody>
      </p:sp>
      <p:sp>
        <p:nvSpPr>
          <p:cNvPr id="2" name="TextBox 1">
            <a:extLst>
              <a:ext uri="{FF2B5EF4-FFF2-40B4-BE49-F238E27FC236}">
                <a16:creationId xmlns:a16="http://schemas.microsoft.com/office/drawing/2014/main" id="{ED001FBB-7DA4-53FC-AA30-602C622D76C7}"/>
              </a:ext>
            </a:extLst>
          </p:cNvPr>
          <p:cNvSpPr txBox="1"/>
          <p:nvPr/>
        </p:nvSpPr>
        <p:spPr>
          <a:xfrm>
            <a:off x="5256577" y="1973199"/>
            <a:ext cx="2146165" cy="369332"/>
          </a:xfrm>
          <a:prstGeom prst="rect">
            <a:avLst/>
          </a:prstGeom>
          <a:noFill/>
        </p:spPr>
        <p:txBody>
          <a:bodyPr wrap="none" rtlCol="0">
            <a:spAutoFit/>
          </a:bodyPr>
          <a:lstStyle/>
          <a:p>
            <a:r>
              <a:rPr lang="en-US" dirty="0">
                <a:solidFill>
                  <a:srgbClr val="FF0000"/>
                </a:solidFill>
              </a:rPr>
              <a:t>Ownership Question</a:t>
            </a:r>
          </a:p>
        </p:txBody>
      </p:sp>
      <p:sp>
        <p:nvSpPr>
          <p:cNvPr id="5" name="TextBox 4">
            <a:extLst>
              <a:ext uri="{FF2B5EF4-FFF2-40B4-BE49-F238E27FC236}">
                <a16:creationId xmlns:a16="http://schemas.microsoft.com/office/drawing/2014/main" id="{829F92F4-F45C-47C1-CF70-B4BA6EED8217}"/>
              </a:ext>
            </a:extLst>
          </p:cNvPr>
          <p:cNvSpPr txBox="1"/>
          <p:nvPr/>
        </p:nvSpPr>
        <p:spPr>
          <a:xfrm>
            <a:off x="1719010" y="1973199"/>
            <a:ext cx="2168414" cy="369332"/>
          </a:xfrm>
          <a:prstGeom prst="rect">
            <a:avLst/>
          </a:prstGeom>
          <a:noFill/>
        </p:spPr>
        <p:txBody>
          <a:bodyPr wrap="none" rtlCol="0">
            <a:spAutoFit/>
          </a:bodyPr>
          <a:lstStyle/>
          <a:p>
            <a:r>
              <a:rPr lang="en-US" dirty="0">
                <a:solidFill>
                  <a:srgbClr val="FF0000"/>
                </a:solidFill>
              </a:rPr>
              <a:t>Transaction Question</a:t>
            </a:r>
          </a:p>
        </p:txBody>
      </p:sp>
      <p:sp>
        <p:nvSpPr>
          <p:cNvPr id="6" name="TextBox 5">
            <a:extLst>
              <a:ext uri="{FF2B5EF4-FFF2-40B4-BE49-F238E27FC236}">
                <a16:creationId xmlns:a16="http://schemas.microsoft.com/office/drawing/2014/main" id="{8D2AB3D6-5E25-7C73-9F07-48A4FECAA360}"/>
              </a:ext>
            </a:extLst>
          </p:cNvPr>
          <p:cNvSpPr txBox="1"/>
          <p:nvPr/>
        </p:nvSpPr>
        <p:spPr>
          <a:xfrm>
            <a:off x="485730" y="5165928"/>
            <a:ext cx="1594732" cy="369332"/>
          </a:xfrm>
          <a:prstGeom prst="rect">
            <a:avLst/>
          </a:prstGeom>
          <a:noFill/>
        </p:spPr>
        <p:txBody>
          <a:bodyPr wrap="none" rtlCol="0">
            <a:spAutoFit/>
          </a:bodyPr>
          <a:lstStyle/>
          <a:p>
            <a:r>
              <a:rPr lang="en-US" dirty="0">
                <a:solidFill>
                  <a:srgbClr val="FF0000"/>
                </a:solidFill>
              </a:rPr>
              <a:t>Asset Question</a:t>
            </a:r>
          </a:p>
        </p:txBody>
      </p:sp>
      <p:sp>
        <p:nvSpPr>
          <p:cNvPr id="7" name="TextBox 6">
            <a:extLst>
              <a:ext uri="{FF2B5EF4-FFF2-40B4-BE49-F238E27FC236}">
                <a16:creationId xmlns:a16="http://schemas.microsoft.com/office/drawing/2014/main" id="{99362E6A-E526-CB97-EDFA-154FB2EAD674}"/>
              </a:ext>
            </a:extLst>
          </p:cNvPr>
          <p:cNvSpPr txBox="1"/>
          <p:nvPr/>
        </p:nvSpPr>
        <p:spPr>
          <a:xfrm>
            <a:off x="3678841" y="5165928"/>
            <a:ext cx="2009524" cy="369332"/>
          </a:xfrm>
          <a:prstGeom prst="rect">
            <a:avLst/>
          </a:prstGeom>
          <a:noFill/>
        </p:spPr>
        <p:txBody>
          <a:bodyPr wrap="none" rtlCol="0">
            <a:spAutoFit/>
          </a:bodyPr>
          <a:lstStyle/>
          <a:p>
            <a:r>
              <a:rPr lang="en-US" dirty="0">
                <a:solidFill>
                  <a:srgbClr val="FF0000"/>
                </a:solidFill>
              </a:rPr>
              <a:t>Individual Question</a:t>
            </a:r>
          </a:p>
        </p:txBody>
      </p:sp>
      <p:sp>
        <p:nvSpPr>
          <p:cNvPr id="8" name="TextBox 7">
            <a:extLst>
              <a:ext uri="{FF2B5EF4-FFF2-40B4-BE49-F238E27FC236}">
                <a16:creationId xmlns:a16="http://schemas.microsoft.com/office/drawing/2014/main" id="{C6D89D90-1253-1C21-4FFF-8641F802643A}"/>
              </a:ext>
            </a:extLst>
          </p:cNvPr>
          <p:cNvSpPr txBox="1"/>
          <p:nvPr/>
        </p:nvSpPr>
        <p:spPr>
          <a:xfrm>
            <a:off x="7038924" y="5165928"/>
            <a:ext cx="1633909" cy="369332"/>
          </a:xfrm>
          <a:prstGeom prst="rect">
            <a:avLst/>
          </a:prstGeom>
          <a:noFill/>
        </p:spPr>
        <p:txBody>
          <a:bodyPr wrap="none" rtlCol="0">
            <a:spAutoFit/>
          </a:bodyPr>
          <a:lstStyle/>
          <a:p>
            <a:r>
              <a:rPr lang="en-US" dirty="0">
                <a:solidFill>
                  <a:srgbClr val="FF0000"/>
                </a:solidFill>
              </a:rPr>
              <a:t>Entity Question</a:t>
            </a:r>
          </a:p>
        </p:txBody>
      </p:sp>
      <p:cxnSp>
        <p:nvCxnSpPr>
          <p:cNvPr id="10" name="Straight Arrow Connector 9">
            <a:extLst>
              <a:ext uri="{FF2B5EF4-FFF2-40B4-BE49-F238E27FC236}">
                <a16:creationId xmlns:a16="http://schemas.microsoft.com/office/drawing/2014/main" id="{EAC82A19-3C49-C90F-ED13-3E508C2354E5}"/>
              </a:ext>
            </a:extLst>
          </p:cNvPr>
          <p:cNvCxnSpPr>
            <a:cxnSpLocks/>
          </p:cNvCxnSpPr>
          <p:nvPr/>
        </p:nvCxnSpPr>
        <p:spPr>
          <a:xfrm flipV="1">
            <a:off x="918316" y="3921652"/>
            <a:ext cx="364780" cy="129317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a:extLst>
              <a:ext uri="{FF2B5EF4-FFF2-40B4-BE49-F238E27FC236}">
                <a16:creationId xmlns:a16="http://schemas.microsoft.com/office/drawing/2014/main" id="{376D36F7-B500-C6AF-2B3C-30A1BC16C7BE}"/>
              </a:ext>
            </a:extLst>
          </p:cNvPr>
          <p:cNvCxnSpPr>
            <a:cxnSpLocks/>
          </p:cNvCxnSpPr>
          <p:nvPr/>
        </p:nvCxnSpPr>
        <p:spPr>
          <a:xfrm flipV="1">
            <a:off x="4683603" y="3946102"/>
            <a:ext cx="0" cy="124427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AC100BD1-8A22-9B82-B1E9-2E0A13CBAB1C}"/>
              </a:ext>
            </a:extLst>
          </p:cNvPr>
          <p:cNvCxnSpPr>
            <a:cxnSpLocks/>
          </p:cNvCxnSpPr>
          <p:nvPr/>
        </p:nvCxnSpPr>
        <p:spPr>
          <a:xfrm flipH="1" flipV="1">
            <a:off x="8133829" y="3921652"/>
            <a:ext cx="285486" cy="129581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7" name="Straight Arrow Connector 16">
            <a:extLst>
              <a:ext uri="{FF2B5EF4-FFF2-40B4-BE49-F238E27FC236}">
                <a16:creationId xmlns:a16="http://schemas.microsoft.com/office/drawing/2014/main" id="{6950DA94-1FCA-FBDF-6533-618670F41001}"/>
              </a:ext>
            </a:extLst>
          </p:cNvPr>
          <p:cNvCxnSpPr>
            <a:cxnSpLocks/>
          </p:cNvCxnSpPr>
          <p:nvPr/>
        </p:nvCxnSpPr>
        <p:spPr>
          <a:xfrm>
            <a:off x="2803217" y="2264291"/>
            <a:ext cx="0" cy="63538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a:extLst>
              <a:ext uri="{FF2B5EF4-FFF2-40B4-BE49-F238E27FC236}">
                <a16:creationId xmlns:a16="http://schemas.microsoft.com/office/drawing/2014/main" id="{14640E18-241E-FCB7-3550-46D507CA215A}"/>
              </a:ext>
            </a:extLst>
          </p:cNvPr>
          <p:cNvCxnSpPr>
            <a:cxnSpLocks/>
          </p:cNvCxnSpPr>
          <p:nvPr/>
        </p:nvCxnSpPr>
        <p:spPr>
          <a:xfrm>
            <a:off x="5765121" y="2264291"/>
            <a:ext cx="0" cy="63538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9952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5676-1F8D-CDD0-A41A-CDE6967FDB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5BA274-E5CB-93AF-24B8-A38DA3105823}"/>
              </a:ext>
            </a:extLst>
          </p:cNvPr>
          <p:cNvSpPr>
            <a:spLocks noGrp="1"/>
          </p:cNvSpPr>
          <p:nvPr>
            <p:ph type="title"/>
          </p:nvPr>
        </p:nvSpPr>
        <p:spPr/>
        <p:txBody>
          <a:bodyPr>
            <a:normAutofit/>
          </a:bodyPr>
          <a:lstStyle/>
          <a:p>
            <a:r>
              <a:rPr lang="en-US" sz="3000" dirty="0"/>
              <a:t>Case Law</a:t>
            </a:r>
          </a:p>
        </p:txBody>
      </p:sp>
      <p:sp>
        <p:nvSpPr>
          <p:cNvPr id="2" name="Flowchart: Multidocument 1">
            <a:extLst>
              <a:ext uri="{FF2B5EF4-FFF2-40B4-BE49-F238E27FC236}">
                <a16:creationId xmlns:a16="http://schemas.microsoft.com/office/drawing/2014/main" id="{3C0970A3-E85A-F2A7-E2F2-239261CCFE06}"/>
              </a:ext>
            </a:extLst>
          </p:cNvPr>
          <p:cNvSpPr/>
          <p:nvPr/>
        </p:nvSpPr>
        <p:spPr>
          <a:xfrm>
            <a:off x="1713228" y="1765846"/>
            <a:ext cx="5846464" cy="4219317"/>
          </a:xfrm>
          <a:prstGeom prst="flowChartMultidocumen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The Court granted the Attorney General’s Motion to Dismiss on the basis of </a:t>
            </a:r>
            <a:r>
              <a:rPr lang="en-US" u="sng" dirty="0"/>
              <a:t>lack of standing</a:t>
            </a:r>
            <a:r>
              <a:rPr lang="en-US" dirty="0"/>
              <a:t>.</a:t>
            </a:r>
          </a:p>
          <a:p>
            <a:pPr algn="ctr"/>
            <a:endParaRPr lang="en-US" dirty="0"/>
          </a:p>
          <a:p>
            <a:pPr algn="ctr"/>
            <a:r>
              <a:rPr lang="en-US" dirty="0"/>
              <a:t>The Court did not reach the merits.</a:t>
            </a:r>
          </a:p>
        </p:txBody>
      </p:sp>
      <p:sp>
        <p:nvSpPr>
          <p:cNvPr id="4" name="TextBox 3">
            <a:extLst>
              <a:ext uri="{FF2B5EF4-FFF2-40B4-BE49-F238E27FC236}">
                <a16:creationId xmlns:a16="http://schemas.microsoft.com/office/drawing/2014/main" id="{6A763A88-010C-A259-5102-385F1EC866EB}"/>
              </a:ext>
            </a:extLst>
          </p:cNvPr>
          <p:cNvSpPr txBox="1"/>
          <p:nvPr/>
        </p:nvSpPr>
        <p:spPr>
          <a:xfrm>
            <a:off x="5564637" y="5523498"/>
            <a:ext cx="3122163" cy="923330"/>
          </a:xfrm>
          <a:prstGeom prst="rect">
            <a:avLst/>
          </a:prstGeom>
          <a:noFill/>
        </p:spPr>
        <p:txBody>
          <a:bodyPr wrap="square" rtlCol="0">
            <a:spAutoFit/>
          </a:bodyPr>
          <a:lstStyle/>
          <a:p>
            <a:pPr algn="just"/>
            <a:r>
              <a:rPr lang="en-US" dirty="0">
                <a:solidFill>
                  <a:srgbClr val="FF0000"/>
                </a:solidFill>
              </a:rPr>
              <a:t>This Plaintiffs have filed an appeal with the 5</a:t>
            </a:r>
            <a:r>
              <a:rPr lang="en-US" baseline="30000" dirty="0">
                <a:solidFill>
                  <a:srgbClr val="FF0000"/>
                </a:solidFill>
              </a:rPr>
              <a:t>th</a:t>
            </a:r>
            <a:r>
              <a:rPr lang="en-US" dirty="0">
                <a:solidFill>
                  <a:srgbClr val="FF0000"/>
                </a:solidFill>
              </a:rPr>
              <a:t> Circuit Court of Appeals.</a:t>
            </a:r>
          </a:p>
        </p:txBody>
      </p:sp>
    </p:spTree>
    <p:extLst>
      <p:ext uri="{BB962C8B-B14F-4D97-AF65-F5344CB8AC3E}">
        <p14:creationId xmlns:p14="http://schemas.microsoft.com/office/powerpoint/2010/main" val="424860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33463-B990-752F-0EFB-46726AAEE7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8AA325-832A-1457-A198-D45A85045061}"/>
              </a:ext>
            </a:extLst>
          </p:cNvPr>
          <p:cNvSpPr>
            <a:spLocks noGrp="1"/>
          </p:cNvSpPr>
          <p:nvPr>
            <p:ph type="title"/>
          </p:nvPr>
        </p:nvSpPr>
        <p:spPr/>
        <p:txBody>
          <a:bodyPr>
            <a:normAutofit/>
          </a:bodyPr>
          <a:lstStyle/>
          <a:p>
            <a:r>
              <a:rPr lang="en-US" sz="3000" dirty="0"/>
              <a:t>AG’s Definition of “Domicile” Narrows SB </a:t>
            </a:r>
            <a:r>
              <a:rPr lang="en-US" sz="3000" dirty="0" err="1"/>
              <a:t>17’s</a:t>
            </a:r>
            <a:r>
              <a:rPr lang="en-US" sz="3000" dirty="0"/>
              <a:t> Scope </a:t>
            </a:r>
          </a:p>
        </p:txBody>
      </p:sp>
      <p:sp>
        <p:nvSpPr>
          <p:cNvPr id="2" name="TextBox 1">
            <a:extLst>
              <a:ext uri="{FF2B5EF4-FFF2-40B4-BE49-F238E27FC236}">
                <a16:creationId xmlns:a16="http://schemas.microsoft.com/office/drawing/2014/main" id="{E094A132-20D9-2E84-70E0-0430C7CE68A4}"/>
              </a:ext>
            </a:extLst>
          </p:cNvPr>
          <p:cNvSpPr txBox="1"/>
          <p:nvPr/>
        </p:nvSpPr>
        <p:spPr>
          <a:xfrm>
            <a:off x="662940" y="1543050"/>
            <a:ext cx="7943850" cy="3477875"/>
          </a:xfrm>
          <a:prstGeom prst="rect">
            <a:avLst/>
          </a:prstGeom>
          <a:noFill/>
        </p:spPr>
        <p:txBody>
          <a:bodyPr wrap="square" rtlCol="0">
            <a:spAutoFit/>
          </a:bodyPr>
          <a:lstStyle/>
          <a:p>
            <a:pPr algn="just"/>
            <a:r>
              <a:rPr lang="en-US" sz="2000" dirty="0"/>
              <a:t>Is the foreign party from a designated country lawfully in the United States (including temporary immigration status)?</a:t>
            </a:r>
          </a:p>
          <a:p>
            <a:pPr algn="just"/>
            <a:r>
              <a:rPr lang="en-US" sz="2000" dirty="0"/>
              <a:t> </a:t>
            </a:r>
          </a:p>
          <a:p>
            <a:pPr algn="just"/>
            <a:r>
              <a:rPr lang="en-US" sz="2000" dirty="0"/>
              <a:t>The AG’s position can be deemed to be “an official statement of the law . . .  by an administrative agency charged by law with responsibility for interpreting the law.”  Tex. Penal Code § 8.03 (b) and doctrine of judicial estoppel.</a:t>
            </a:r>
          </a:p>
          <a:p>
            <a:pPr algn="just"/>
            <a:r>
              <a:rPr lang="en-US" sz="2000" dirty="0"/>
              <a:t> </a:t>
            </a:r>
          </a:p>
          <a:p>
            <a:pPr algn="just"/>
            <a:r>
              <a:rPr lang="en-US" sz="2000" dirty="0"/>
              <a:t>The AG effected similar narrowing interpretations to limit the scope of the Lone Star Infrastructure Protection Act (LIPA) when interpreting the words: “access” and “control.”</a:t>
            </a:r>
          </a:p>
        </p:txBody>
      </p:sp>
    </p:spTree>
    <p:extLst>
      <p:ext uri="{BB962C8B-B14F-4D97-AF65-F5344CB8AC3E}">
        <p14:creationId xmlns:p14="http://schemas.microsoft.com/office/powerpoint/2010/main" val="952185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CE8E7-8896-18DD-56B0-C74EBE5076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80B93E-626C-1FF1-3C59-B1BB57253D4E}"/>
              </a:ext>
            </a:extLst>
          </p:cNvPr>
          <p:cNvSpPr>
            <a:spLocks noGrp="1"/>
          </p:cNvSpPr>
          <p:nvPr>
            <p:ph type="title"/>
          </p:nvPr>
        </p:nvSpPr>
        <p:spPr/>
        <p:txBody>
          <a:bodyPr>
            <a:normAutofit/>
          </a:bodyPr>
          <a:lstStyle/>
          <a:p>
            <a:r>
              <a:rPr lang="en-US" sz="3000" dirty="0"/>
              <a:t>Preemption Issues</a:t>
            </a:r>
          </a:p>
        </p:txBody>
      </p:sp>
      <p:graphicFrame>
        <p:nvGraphicFramePr>
          <p:cNvPr id="2" name="Diagram 1">
            <a:extLst>
              <a:ext uri="{FF2B5EF4-FFF2-40B4-BE49-F238E27FC236}">
                <a16:creationId xmlns:a16="http://schemas.microsoft.com/office/drawing/2014/main" id="{24E02B7A-8FCC-CD7F-4D9C-3D677DFAE412}"/>
              </a:ext>
            </a:extLst>
          </p:cNvPr>
          <p:cNvGraphicFramePr/>
          <p:nvPr>
            <p:extLst>
              <p:ext uri="{D42A27DB-BD31-4B8C-83A1-F6EECF244321}">
                <p14:modId xmlns:p14="http://schemas.microsoft.com/office/powerpoint/2010/main" val="147594018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0917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9A70503-8DDE-C81B-8D9D-DA775574517A}"/>
              </a:ext>
            </a:extLst>
          </p:cNvPr>
          <p:cNvSpPr>
            <a:spLocks noGrp="1"/>
          </p:cNvSpPr>
          <p:nvPr>
            <p:ph type="subTitle" idx="1"/>
          </p:nvPr>
        </p:nvSpPr>
        <p:spPr>
          <a:xfrm>
            <a:off x="2674076" y="3027235"/>
            <a:ext cx="1671656" cy="367572"/>
          </a:xfrm>
        </p:spPr>
        <p:txBody>
          <a:bodyPr/>
          <a:lstStyle/>
          <a:p>
            <a:r>
              <a:rPr lang="en-US" sz="2000" dirty="0"/>
              <a:t>Jenny Forgey</a:t>
            </a:r>
          </a:p>
        </p:txBody>
      </p:sp>
      <p:sp>
        <p:nvSpPr>
          <p:cNvPr id="3" name="Text Placeholder 2">
            <a:extLst>
              <a:ext uri="{FF2B5EF4-FFF2-40B4-BE49-F238E27FC236}">
                <a16:creationId xmlns:a16="http://schemas.microsoft.com/office/drawing/2014/main" id="{8FB9AEB3-CB91-B611-479A-E68AE9BEDCCB}"/>
              </a:ext>
            </a:extLst>
          </p:cNvPr>
          <p:cNvSpPr>
            <a:spLocks noGrp="1"/>
          </p:cNvSpPr>
          <p:nvPr>
            <p:ph type="body" sz="quarter" idx="13"/>
          </p:nvPr>
        </p:nvSpPr>
        <p:spPr>
          <a:xfrm>
            <a:off x="2674695" y="3426126"/>
            <a:ext cx="1671037" cy="382502"/>
          </a:xfrm>
        </p:spPr>
        <p:txBody>
          <a:bodyPr>
            <a:normAutofit/>
          </a:bodyPr>
          <a:lstStyle/>
          <a:p>
            <a:r>
              <a:rPr lang="en-US" sz="1800" dirty="0"/>
              <a:t>Attorney, Austin</a:t>
            </a:r>
          </a:p>
        </p:txBody>
      </p:sp>
      <p:sp>
        <p:nvSpPr>
          <p:cNvPr id="4" name="Text Placeholder 3">
            <a:extLst>
              <a:ext uri="{FF2B5EF4-FFF2-40B4-BE49-F238E27FC236}">
                <a16:creationId xmlns:a16="http://schemas.microsoft.com/office/drawing/2014/main" id="{9B287910-EFF6-4DF7-B83E-4BFBC3B4852E}"/>
              </a:ext>
            </a:extLst>
          </p:cNvPr>
          <p:cNvSpPr>
            <a:spLocks noGrp="1"/>
          </p:cNvSpPr>
          <p:nvPr>
            <p:ph type="body" sz="quarter" idx="14"/>
          </p:nvPr>
        </p:nvSpPr>
        <p:spPr>
          <a:xfrm>
            <a:off x="2674695" y="3808628"/>
            <a:ext cx="1671037" cy="367572"/>
          </a:xfrm>
        </p:spPr>
        <p:txBody>
          <a:bodyPr>
            <a:normAutofit/>
          </a:bodyPr>
          <a:lstStyle/>
          <a:p>
            <a:r>
              <a:rPr lang="en-US" sz="1800" dirty="0"/>
              <a:t>512.236.2006</a:t>
            </a:r>
          </a:p>
        </p:txBody>
      </p:sp>
      <p:sp>
        <p:nvSpPr>
          <p:cNvPr id="5" name="Text Placeholder 4">
            <a:extLst>
              <a:ext uri="{FF2B5EF4-FFF2-40B4-BE49-F238E27FC236}">
                <a16:creationId xmlns:a16="http://schemas.microsoft.com/office/drawing/2014/main" id="{555B4895-236D-FE3B-C207-B1CD98F9E5DB}"/>
              </a:ext>
            </a:extLst>
          </p:cNvPr>
          <p:cNvSpPr>
            <a:spLocks noGrp="1"/>
          </p:cNvSpPr>
          <p:nvPr>
            <p:ph type="body" sz="quarter" idx="15"/>
          </p:nvPr>
        </p:nvSpPr>
        <p:spPr>
          <a:xfrm>
            <a:off x="2674695" y="4176200"/>
            <a:ext cx="1671037" cy="314429"/>
          </a:xfrm>
        </p:spPr>
        <p:txBody>
          <a:bodyPr>
            <a:normAutofit fontScale="92500" lnSpcReduction="10000"/>
          </a:bodyPr>
          <a:lstStyle/>
          <a:p>
            <a:r>
              <a:rPr lang="en-US" sz="1800" dirty="0"/>
              <a:t>jforgey@jw.com</a:t>
            </a:r>
          </a:p>
        </p:txBody>
      </p:sp>
      <p:pic>
        <p:nvPicPr>
          <p:cNvPr id="6" name="Picture Placeholder 21">
            <a:extLst>
              <a:ext uri="{FF2B5EF4-FFF2-40B4-BE49-F238E27FC236}">
                <a16:creationId xmlns:a16="http://schemas.microsoft.com/office/drawing/2014/main" id="{CE3EF9B0-4FB2-7970-68D0-DAAA581645CA}"/>
              </a:ext>
            </a:extLst>
          </p:cNvPr>
          <p:cNvPicPr>
            <a:picLocks noChangeAspect="1"/>
          </p:cNvPicPr>
          <p:nvPr/>
        </p:nvPicPr>
        <p:blipFill>
          <a:blip r:embed="rId3" cstate="print">
            <a:extLst>
              <a:ext uri="{28A0092B-C50C-407E-A947-70E740481C1C}">
                <a14:useLocalDpi xmlns:a14="http://schemas.microsoft.com/office/drawing/2010/main" val="0"/>
              </a:ext>
            </a:extLst>
          </a:blip>
          <a:srcRect l="14293" r="13543"/>
          <a:stretch>
            <a:fillRect/>
          </a:stretch>
        </p:blipFill>
        <p:spPr>
          <a:xfrm>
            <a:off x="1002420" y="2797482"/>
            <a:ext cx="1671656" cy="1853165"/>
          </a:xfrm>
          <a:prstGeom prst="rect">
            <a:avLst/>
          </a:prstGeom>
        </p:spPr>
      </p:pic>
      <p:sp>
        <p:nvSpPr>
          <p:cNvPr id="7" name="Subtitle 1">
            <a:extLst>
              <a:ext uri="{FF2B5EF4-FFF2-40B4-BE49-F238E27FC236}">
                <a16:creationId xmlns:a16="http://schemas.microsoft.com/office/drawing/2014/main" id="{0A87E007-C1A7-E97E-51B2-C552EF87558D}"/>
              </a:ext>
            </a:extLst>
          </p:cNvPr>
          <p:cNvSpPr txBox="1">
            <a:spLocks/>
          </p:cNvSpPr>
          <p:nvPr/>
        </p:nvSpPr>
        <p:spPr>
          <a:xfrm>
            <a:off x="6234165" y="2973233"/>
            <a:ext cx="1907415" cy="36757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rgbClr val="005091"/>
              </a:buClr>
              <a:buFont typeface="Arial" panose="020B0604020202020204" pitchFamily="34" charset="0"/>
              <a:buNone/>
              <a:defRPr lang="en-US" sz="2800" b="1" kern="1200">
                <a:solidFill>
                  <a:schemeClr val="bg1"/>
                </a:solidFill>
                <a:latin typeface="+mn-lt"/>
                <a:ea typeface="+mn-ea"/>
                <a:cs typeface="+mn-cs"/>
              </a:defRPr>
            </a:lvl1pPr>
            <a:lvl2pPr marL="457200" indent="0" algn="ctr" defTabSz="914400" rtl="0" eaLnBrk="1" latinLnBrk="0" hangingPunct="1">
              <a:lnSpc>
                <a:spcPct val="90000"/>
              </a:lnSpc>
              <a:spcBef>
                <a:spcPts val="600"/>
              </a:spcBef>
              <a:buClr>
                <a:srgbClr val="005091"/>
              </a:buClr>
              <a:buFont typeface="Arial" panose="020B0604020202020204" pitchFamily="34" charset="0"/>
              <a:buNone/>
              <a:defRPr lang="en-US" sz="2000" kern="1200" baseline="0">
                <a:solidFill>
                  <a:srgbClr val="333333"/>
                </a:solidFill>
                <a:latin typeface="+mn-lt"/>
                <a:ea typeface="+mn-ea"/>
                <a:cs typeface="+mn-cs"/>
              </a:defRPr>
            </a:lvl2pPr>
            <a:lvl3pPr marL="914400" indent="0" algn="ctr" defTabSz="914400" rtl="0" eaLnBrk="1" latinLnBrk="0" hangingPunct="1">
              <a:lnSpc>
                <a:spcPct val="90000"/>
              </a:lnSpc>
              <a:spcBef>
                <a:spcPts val="600"/>
              </a:spcBef>
              <a:buClr>
                <a:srgbClr val="005091"/>
              </a:buClr>
              <a:buFont typeface="Arial" panose="020B0604020202020204" pitchFamily="34" charset="0"/>
              <a:buNone/>
              <a:defRPr lang="en-US" sz="1800" kern="1200" baseline="0">
                <a:solidFill>
                  <a:schemeClr val="tx1"/>
                </a:solidFill>
                <a:latin typeface="+mn-lt"/>
                <a:ea typeface="+mn-ea"/>
                <a:cs typeface="+mn-cs"/>
              </a:defRPr>
            </a:lvl3pPr>
            <a:lvl4pPr marL="1371600" indent="0" algn="ctr" defTabSz="914400" rtl="0" eaLnBrk="1" latinLnBrk="0" hangingPunct="1">
              <a:lnSpc>
                <a:spcPct val="90000"/>
              </a:lnSpc>
              <a:spcBef>
                <a:spcPts val="600"/>
              </a:spcBef>
              <a:buClr>
                <a:srgbClr val="005091"/>
              </a:buClr>
              <a:buFont typeface="Arial" panose="020B0604020202020204" pitchFamily="34" charset="0"/>
              <a:buNone/>
              <a:defRPr lang="en-US" sz="160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5091"/>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t>Robert Soza</a:t>
            </a:r>
          </a:p>
        </p:txBody>
      </p:sp>
      <p:sp>
        <p:nvSpPr>
          <p:cNvPr id="8" name="Text Placeholder 2">
            <a:extLst>
              <a:ext uri="{FF2B5EF4-FFF2-40B4-BE49-F238E27FC236}">
                <a16:creationId xmlns:a16="http://schemas.microsoft.com/office/drawing/2014/main" id="{33164477-468F-5D58-28F3-BA1D83FD49D4}"/>
              </a:ext>
            </a:extLst>
          </p:cNvPr>
          <p:cNvSpPr txBox="1">
            <a:spLocks/>
          </p:cNvSpPr>
          <p:nvPr/>
        </p:nvSpPr>
        <p:spPr>
          <a:xfrm>
            <a:off x="6234786" y="3372124"/>
            <a:ext cx="1907414" cy="36757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rgbClr val="005091"/>
              </a:buClr>
              <a:buFont typeface="Arial" panose="020B0604020202020204" pitchFamily="34" charset="0"/>
              <a:buNone/>
              <a:defRPr lang="en-US" sz="2400" i="1" kern="1200">
                <a:solidFill>
                  <a:schemeClr val="bg1"/>
                </a:solidFill>
                <a:latin typeface="+mn-lt"/>
                <a:ea typeface="+mn-ea"/>
                <a:cs typeface="+mn-cs"/>
              </a:defRPr>
            </a:lvl1pPr>
            <a:lvl2pPr marL="685800" indent="-228600" algn="l" defTabSz="914400" rtl="0" eaLnBrk="1" latinLnBrk="0" hangingPunct="1">
              <a:lnSpc>
                <a:spcPct val="90000"/>
              </a:lnSpc>
              <a:spcBef>
                <a:spcPts val="600"/>
              </a:spcBef>
              <a:buClr>
                <a:srgbClr val="005091"/>
              </a:buClr>
              <a:buFont typeface="Arial" panose="020B0604020202020204" pitchFamily="34" charset="0"/>
              <a:buChar char="•"/>
              <a:defRPr lang="en-US" sz="2000" kern="1200" baseline="0" dirty="0" smtClean="0">
                <a:solidFill>
                  <a:srgbClr val="333333"/>
                </a:solidFill>
                <a:latin typeface="+mn-lt"/>
                <a:ea typeface="+mn-ea"/>
                <a:cs typeface="+mn-cs"/>
              </a:defRPr>
            </a:lvl2pPr>
            <a:lvl3pPr marL="1143000" indent="-228600" algn="l" defTabSz="914400" rtl="0" eaLnBrk="1" latinLnBrk="0" hangingPunct="1">
              <a:lnSpc>
                <a:spcPct val="90000"/>
              </a:lnSpc>
              <a:spcBef>
                <a:spcPts val="600"/>
              </a:spcBef>
              <a:buClr>
                <a:srgbClr val="005091"/>
              </a:buClr>
              <a:buFont typeface="Arial" panose="020B0604020202020204" pitchFamily="34" charset="0"/>
              <a:buChar char="•"/>
              <a:defRPr lang="en-US" sz="180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600"/>
              </a:spcBef>
              <a:buClr>
                <a:srgbClr val="005091"/>
              </a:buClr>
              <a:buFont typeface="Arial" panose="020B0604020202020204" pitchFamily="34" charset="0"/>
              <a:buChar char="•"/>
              <a:defRPr lang="en-US" sz="160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09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Partner, San Antonio</a:t>
            </a:r>
          </a:p>
        </p:txBody>
      </p:sp>
      <p:sp>
        <p:nvSpPr>
          <p:cNvPr id="9" name="Text Placeholder 3">
            <a:extLst>
              <a:ext uri="{FF2B5EF4-FFF2-40B4-BE49-F238E27FC236}">
                <a16:creationId xmlns:a16="http://schemas.microsoft.com/office/drawing/2014/main" id="{45F77614-5CFD-0C62-3DC9-09A517EEBCAC}"/>
              </a:ext>
            </a:extLst>
          </p:cNvPr>
          <p:cNvSpPr txBox="1">
            <a:spLocks/>
          </p:cNvSpPr>
          <p:nvPr/>
        </p:nvSpPr>
        <p:spPr>
          <a:xfrm>
            <a:off x="6234785" y="3754626"/>
            <a:ext cx="1906795" cy="36757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rgbClr val="005091"/>
              </a:buClr>
              <a:buFont typeface="Arial" panose="020B0604020202020204" pitchFamily="34" charset="0"/>
              <a:buNone/>
              <a:defRPr lang="en-US" sz="2400" i="0" kern="1200">
                <a:solidFill>
                  <a:schemeClr val="bg1"/>
                </a:solidFill>
                <a:latin typeface="+mn-lt"/>
                <a:ea typeface="+mn-ea"/>
                <a:cs typeface="+mn-cs"/>
              </a:defRPr>
            </a:lvl1pPr>
            <a:lvl2pPr marL="685800" indent="-228600" algn="l" defTabSz="914400" rtl="0" eaLnBrk="1" latinLnBrk="0" hangingPunct="1">
              <a:lnSpc>
                <a:spcPct val="90000"/>
              </a:lnSpc>
              <a:spcBef>
                <a:spcPts val="600"/>
              </a:spcBef>
              <a:buClr>
                <a:srgbClr val="005091"/>
              </a:buClr>
              <a:buFont typeface="Arial" panose="020B0604020202020204" pitchFamily="34" charset="0"/>
              <a:buChar char="•"/>
              <a:defRPr lang="en-US" sz="2000" kern="1200" baseline="0" dirty="0" smtClean="0">
                <a:solidFill>
                  <a:srgbClr val="333333"/>
                </a:solidFill>
                <a:latin typeface="+mn-lt"/>
                <a:ea typeface="+mn-ea"/>
                <a:cs typeface="+mn-cs"/>
              </a:defRPr>
            </a:lvl2pPr>
            <a:lvl3pPr marL="1143000" indent="-228600" algn="l" defTabSz="914400" rtl="0" eaLnBrk="1" latinLnBrk="0" hangingPunct="1">
              <a:lnSpc>
                <a:spcPct val="90000"/>
              </a:lnSpc>
              <a:spcBef>
                <a:spcPts val="600"/>
              </a:spcBef>
              <a:buClr>
                <a:srgbClr val="005091"/>
              </a:buClr>
              <a:buFont typeface="Arial" panose="020B0604020202020204" pitchFamily="34" charset="0"/>
              <a:buChar char="•"/>
              <a:defRPr lang="en-US" sz="180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600"/>
              </a:spcBef>
              <a:buClr>
                <a:srgbClr val="005091"/>
              </a:buClr>
              <a:buFont typeface="Arial" panose="020B0604020202020204" pitchFamily="34" charset="0"/>
              <a:buChar char="•"/>
              <a:defRPr lang="en-US" sz="160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09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210.978.7718</a:t>
            </a:r>
          </a:p>
        </p:txBody>
      </p:sp>
      <p:sp>
        <p:nvSpPr>
          <p:cNvPr id="10" name="Text Placeholder 4">
            <a:extLst>
              <a:ext uri="{FF2B5EF4-FFF2-40B4-BE49-F238E27FC236}">
                <a16:creationId xmlns:a16="http://schemas.microsoft.com/office/drawing/2014/main" id="{217284BB-9A35-2E70-4806-CB5A5F67EBEA}"/>
              </a:ext>
            </a:extLst>
          </p:cNvPr>
          <p:cNvSpPr txBox="1">
            <a:spLocks/>
          </p:cNvSpPr>
          <p:nvPr/>
        </p:nvSpPr>
        <p:spPr>
          <a:xfrm>
            <a:off x="6234785" y="4122198"/>
            <a:ext cx="1906795" cy="4138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rgbClr val="005091"/>
              </a:buClr>
              <a:buFont typeface="Arial" panose="020B0604020202020204" pitchFamily="34" charset="0"/>
              <a:buNone/>
              <a:defRPr lang="en-US" sz="2400" i="0" kern="1200">
                <a:solidFill>
                  <a:schemeClr val="bg1"/>
                </a:solidFill>
                <a:latin typeface="+mn-lt"/>
                <a:ea typeface="+mn-ea"/>
                <a:cs typeface="+mn-cs"/>
              </a:defRPr>
            </a:lvl1pPr>
            <a:lvl2pPr marL="685800" indent="-228600" algn="l" defTabSz="914400" rtl="0" eaLnBrk="1" latinLnBrk="0" hangingPunct="1">
              <a:lnSpc>
                <a:spcPct val="90000"/>
              </a:lnSpc>
              <a:spcBef>
                <a:spcPts val="600"/>
              </a:spcBef>
              <a:buClr>
                <a:srgbClr val="005091"/>
              </a:buClr>
              <a:buFont typeface="Arial" panose="020B0604020202020204" pitchFamily="34" charset="0"/>
              <a:buChar char="•"/>
              <a:defRPr lang="en-US" sz="2000" kern="1200" baseline="0" dirty="0" smtClean="0">
                <a:solidFill>
                  <a:srgbClr val="333333"/>
                </a:solidFill>
                <a:latin typeface="+mn-lt"/>
                <a:ea typeface="+mn-ea"/>
                <a:cs typeface="+mn-cs"/>
              </a:defRPr>
            </a:lvl2pPr>
            <a:lvl3pPr marL="1143000" indent="-228600" algn="l" defTabSz="914400" rtl="0" eaLnBrk="1" latinLnBrk="0" hangingPunct="1">
              <a:lnSpc>
                <a:spcPct val="90000"/>
              </a:lnSpc>
              <a:spcBef>
                <a:spcPts val="600"/>
              </a:spcBef>
              <a:buClr>
                <a:srgbClr val="005091"/>
              </a:buClr>
              <a:buFont typeface="Arial" panose="020B0604020202020204" pitchFamily="34" charset="0"/>
              <a:buChar char="•"/>
              <a:defRPr lang="en-US" sz="180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600"/>
              </a:spcBef>
              <a:buClr>
                <a:srgbClr val="005091"/>
              </a:buClr>
              <a:buFont typeface="Arial" panose="020B0604020202020204" pitchFamily="34" charset="0"/>
              <a:buChar char="•"/>
              <a:defRPr lang="en-US" sz="160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09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rsoza@jw.com</a:t>
            </a:r>
          </a:p>
        </p:txBody>
      </p:sp>
      <p:sp>
        <p:nvSpPr>
          <p:cNvPr id="11" name="TextBox 10">
            <a:extLst>
              <a:ext uri="{FF2B5EF4-FFF2-40B4-BE49-F238E27FC236}">
                <a16:creationId xmlns:a16="http://schemas.microsoft.com/office/drawing/2014/main" id="{263C906E-6C57-782C-402B-52E0AED9DF03}"/>
              </a:ext>
            </a:extLst>
          </p:cNvPr>
          <p:cNvSpPr txBox="1"/>
          <p:nvPr/>
        </p:nvSpPr>
        <p:spPr>
          <a:xfrm>
            <a:off x="1577669" y="5871411"/>
            <a:ext cx="5988661" cy="646331"/>
          </a:xfrm>
          <a:prstGeom prst="rect">
            <a:avLst/>
          </a:prstGeom>
          <a:solidFill>
            <a:srgbClr val="DAE0EF">
              <a:alpha val="69804"/>
            </a:srgbClr>
          </a:solidFill>
        </p:spPr>
        <p:txBody>
          <a:bodyPr wrap="square" rtlCol="0">
            <a:spAutoFit/>
          </a:bodyPr>
          <a:lstStyle/>
          <a:p>
            <a:pPr algn="ctr"/>
            <a:r>
              <a:rPr lang="en-US" b="1" dirty="0">
                <a:hlinkClick r:id="rId4">
                  <a:extLst>
                    <a:ext uri="{A12FA001-AC4F-418D-AE19-62706E023703}">
                      <ahyp:hlinkClr xmlns:ahyp="http://schemas.microsoft.com/office/drawing/2018/hyperlinkcolor" val="tx"/>
                    </a:ext>
                  </a:extLst>
                </a:hlinkClick>
              </a:rPr>
              <a:t>Robert Soza and Jenny Roan Forgey Discuss the Impact of Texas Senate Bill 17 on Real Estate and Foreign Investment</a:t>
            </a:r>
            <a:endParaRPr lang="en-US" b="1" dirty="0"/>
          </a:p>
        </p:txBody>
      </p:sp>
      <p:pic>
        <p:nvPicPr>
          <p:cNvPr id="13" name="Picture 12" descr="A person in a suit and tie&#10;&#10;AI-generated content may be incorrect.">
            <a:extLst>
              <a:ext uri="{FF2B5EF4-FFF2-40B4-BE49-F238E27FC236}">
                <a16:creationId xmlns:a16="http://schemas.microsoft.com/office/drawing/2014/main" id="{8BCA96F5-9C27-F80A-C3E4-1D6858F7A1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2509" y="2797482"/>
            <a:ext cx="1671038" cy="1853165"/>
          </a:xfrm>
          <a:prstGeom prst="rect">
            <a:avLst/>
          </a:prstGeom>
        </p:spPr>
      </p:pic>
    </p:spTree>
    <p:extLst>
      <p:ext uri="{BB962C8B-B14F-4D97-AF65-F5344CB8AC3E}">
        <p14:creationId xmlns:p14="http://schemas.microsoft.com/office/powerpoint/2010/main" val="307180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FFDE3-DCE6-D8B4-E95D-71C7091C331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B1A4DA-7E95-B00C-A287-38CF9B263481}"/>
              </a:ext>
            </a:extLst>
          </p:cNvPr>
          <p:cNvSpPr>
            <a:spLocks noGrp="1"/>
          </p:cNvSpPr>
          <p:nvPr>
            <p:ph type="body" idx="1"/>
          </p:nvPr>
        </p:nvSpPr>
        <p:spPr>
          <a:xfrm>
            <a:off x="457200" y="2307772"/>
            <a:ext cx="3738282" cy="287042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marL="0" indent="0" algn="ctr">
              <a:buNone/>
            </a:pPr>
            <a:endParaRPr lang="en-US" sz="3600" dirty="0"/>
          </a:p>
          <a:p>
            <a:pPr marL="0" indent="0" algn="ctr">
              <a:buNone/>
            </a:pPr>
            <a:r>
              <a:rPr lang="en-US" sz="3600" dirty="0"/>
              <a:t>Definition of</a:t>
            </a:r>
          </a:p>
          <a:p>
            <a:pPr marL="0" indent="0" algn="ctr">
              <a:buNone/>
            </a:pPr>
            <a:r>
              <a:rPr lang="en-US" sz="3600" dirty="0"/>
              <a:t>Real Property</a:t>
            </a:r>
          </a:p>
          <a:p>
            <a:pPr marL="0" indent="0" algn="ctr">
              <a:buNone/>
            </a:pPr>
            <a:r>
              <a:rPr lang="en-US" sz="3600" dirty="0"/>
              <a:t>in the Act</a:t>
            </a:r>
          </a:p>
        </p:txBody>
      </p:sp>
      <p:sp>
        <p:nvSpPr>
          <p:cNvPr id="2" name="TextBox 1">
            <a:extLst>
              <a:ext uri="{FF2B5EF4-FFF2-40B4-BE49-F238E27FC236}">
                <a16:creationId xmlns:a16="http://schemas.microsoft.com/office/drawing/2014/main" id="{246F0516-DB32-1E64-1453-C012908695D3}"/>
              </a:ext>
            </a:extLst>
          </p:cNvPr>
          <p:cNvSpPr txBox="1"/>
          <p:nvPr/>
        </p:nvSpPr>
        <p:spPr>
          <a:xfrm>
            <a:off x="5215222" y="2307772"/>
            <a:ext cx="3564269" cy="2870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endParaRPr lang="en-US" sz="1600" dirty="0">
              <a:solidFill>
                <a:schemeClr val="accent1"/>
              </a:solidFill>
            </a:endParaRPr>
          </a:p>
          <a:p>
            <a:pPr marL="285750" indent="-285750" algn="just">
              <a:buFont typeface="Wingdings" panose="05000000000000000000" pitchFamily="2" charset="2"/>
              <a:buChar char="Ø"/>
            </a:pPr>
            <a:r>
              <a:rPr lang="en-US" sz="1600" dirty="0">
                <a:solidFill>
                  <a:schemeClr val="accent1"/>
                </a:solidFill>
              </a:rPr>
              <a:t>agricultural land, </a:t>
            </a:r>
          </a:p>
          <a:p>
            <a:pPr marL="285750" indent="-285750" algn="just">
              <a:buFont typeface="Wingdings" panose="05000000000000000000" pitchFamily="2" charset="2"/>
              <a:buChar char="Ø"/>
            </a:pPr>
            <a:r>
              <a:rPr lang="en-US" sz="1600" dirty="0">
                <a:solidFill>
                  <a:schemeClr val="accent1"/>
                </a:solidFill>
              </a:rPr>
              <a:t>an improvement on agricultural land, </a:t>
            </a:r>
          </a:p>
          <a:p>
            <a:pPr marL="285750" indent="-285750" algn="just">
              <a:buFont typeface="Wingdings" panose="05000000000000000000" pitchFamily="2" charset="2"/>
              <a:buChar char="Ø"/>
            </a:pPr>
            <a:r>
              <a:rPr lang="en-US" sz="1600" dirty="0">
                <a:solidFill>
                  <a:schemeClr val="accent1"/>
                </a:solidFill>
              </a:rPr>
              <a:t>commercial property, </a:t>
            </a:r>
          </a:p>
          <a:p>
            <a:pPr marL="285750" indent="-285750" algn="just">
              <a:buFont typeface="Wingdings" panose="05000000000000000000" pitchFamily="2" charset="2"/>
              <a:buChar char="Ø"/>
            </a:pPr>
            <a:r>
              <a:rPr lang="en-US" sz="1600" dirty="0">
                <a:solidFill>
                  <a:schemeClr val="accent1"/>
                </a:solidFill>
              </a:rPr>
              <a:t>industrial property, </a:t>
            </a:r>
          </a:p>
          <a:p>
            <a:pPr marL="285750" indent="-285750" algn="just">
              <a:buFont typeface="Wingdings" panose="05000000000000000000" pitchFamily="2" charset="2"/>
              <a:buChar char="Ø"/>
            </a:pPr>
            <a:r>
              <a:rPr lang="en-US" sz="1600" dirty="0">
                <a:solidFill>
                  <a:schemeClr val="accent1"/>
                </a:solidFill>
              </a:rPr>
              <a:t>groundwater, </a:t>
            </a:r>
          </a:p>
          <a:p>
            <a:pPr marL="285750" indent="-285750" algn="just">
              <a:buFont typeface="Wingdings" panose="05000000000000000000" pitchFamily="2" charset="2"/>
              <a:buChar char="Ø"/>
            </a:pPr>
            <a:r>
              <a:rPr lang="en-US" sz="1600" dirty="0">
                <a:solidFill>
                  <a:schemeClr val="accent1"/>
                </a:solidFill>
              </a:rPr>
              <a:t>residential property, </a:t>
            </a:r>
          </a:p>
          <a:p>
            <a:pPr marL="285750" indent="-285750" algn="just">
              <a:buFont typeface="Wingdings" panose="05000000000000000000" pitchFamily="2" charset="2"/>
              <a:buChar char="Ø"/>
            </a:pPr>
            <a:r>
              <a:rPr lang="en-US" sz="1600" dirty="0">
                <a:solidFill>
                  <a:schemeClr val="accent1"/>
                </a:solidFill>
              </a:rPr>
              <a:t>a mine or quarry, </a:t>
            </a:r>
          </a:p>
          <a:p>
            <a:pPr marL="285750" indent="-285750" algn="just">
              <a:buFont typeface="Wingdings" panose="05000000000000000000" pitchFamily="2" charset="2"/>
              <a:buChar char="Ø"/>
            </a:pPr>
            <a:r>
              <a:rPr lang="en-US" sz="1600" dirty="0">
                <a:solidFill>
                  <a:schemeClr val="accent1"/>
                </a:solidFill>
              </a:rPr>
              <a:t>a mineral in place, </a:t>
            </a:r>
          </a:p>
          <a:p>
            <a:pPr marL="285750" indent="-285750" algn="just">
              <a:buFont typeface="Wingdings" panose="05000000000000000000" pitchFamily="2" charset="2"/>
              <a:buChar char="Ø"/>
            </a:pPr>
            <a:r>
              <a:rPr lang="en-US" sz="1600" dirty="0">
                <a:solidFill>
                  <a:schemeClr val="accent1"/>
                </a:solidFill>
              </a:rPr>
              <a:t>standing timber, or </a:t>
            </a:r>
          </a:p>
          <a:p>
            <a:pPr marL="285750" indent="-285750" algn="just">
              <a:buFont typeface="Wingdings" panose="05000000000000000000" pitchFamily="2" charset="2"/>
              <a:buChar char="Ø"/>
            </a:pPr>
            <a:r>
              <a:rPr lang="en-US" sz="1600" dirty="0">
                <a:solidFill>
                  <a:schemeClr val="accent1"/>
                </a:solidFill>
              </a:rPr>
              <a:t>water rights. </a:t>
            </a:r>
          </a:p>
        </p:txBody>
      </p:sp>
    </p:spTree>
    <p:extLst>
      <p:ext uri="{BB962C8B-B14F-4D97-AF65-F5344CB8AC3E}">
        <p14:creationId xmlns:p14="http://schemas.microsoft.com/office/powerpoint/2010/main" val="424641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F4E4C-0ED3-485D-1DB3-030D2AF7C787}"/>
            </a:ext>
          </a:extLst>
        </p:cNvPr>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1B2FA368-7E41-CFCB-EB98-2719A86A66AA}"/>
              </a:ext>
            </a:extLst>
          </p:cNvPr>
          <p:cNvSpPr/>
          <p:nvPr/>
        </p:nvSpPr>
        <p:spPr>
          <a:xfrm>
            <a:off x="6019391" y="3329996"/>
            <a:ext cx="2606284" cy="126157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E8F36D29-07BE-6E69-337C-D409BEBCCFFA}"/>
              </a:ext>
            </a:extLst>
          </p:cNvPr>
          <p:cNvSpPr/>
          <p:nvPr/>
        </p:nvSpPr>
        <p:spPr>
          <a:xfrm>
            <a:off x="3303086" y="3305532"/>
            <a:ext cx="2606284" cy="126157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2DAA1EB-EAF7-5FF0-259F-E025A5B5A31D}"/>
              </a:ext>
            </a:extLst>
          </p:cNvPr>
          <p:cNvSpPr/>
          <p:nvPr/>
        </p:nvSpPr>
        <p:spPr>
          <a:xfrm>
            <a:off x="586781" y="3305532"/>
            <a:ext cx="2606284" cy="126157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DECA776-C5B0-36B7-DEF2-6907C3A3CE74}"/>
              </a:ext>
            </a:extLst>
          </p:cNvPr>
          <p:cNvSpPr>
            <a:spLocks noGrp="1"/>
          </p:cNvSpPr>
          <p:nvPr>
            <p:ph type="pic" sz="quarter" idx="29"/>
          </p:nvPr>
        </p:nvSpPr>
        <p:spPr>
          <a:xfrm>
            <a:off x="667903" y="3404550"/>
            <a:ext cx="2379911" cy="1127141"/>
          </a:xfrm>
        </p:spPr>
        <p:txBody>
          <a:bodyPr/>
          <a:lstStyle/>
          <a:p>
            <a:pPr marL="0" indent="0" algn="ctr">
              <a:buNone/>
            </a:pPr>
            <a:r>
              <a:rPr lang="en-US" dirty="0">
                <a:solidFill>
                  <a:schemeClr val="bg1"/>
                </a:solidFill>
              </a:rPr>
              <a:t>A Government of a Designated Country</a:t>
            </a:r>
          </a:p>
        </p:txBody>
      </p:sp>
      <p:sp>
        <p:nvSpPr>
          <p:cNvPr id="15" name="Picture Placeholder 14">
            <a:extLst>
              <a:ext uri="{FF2B5EF4-FFF2-40B4-BE49-F238E27FC236}">
                <a16:creationId xmlns:a16="http://schemas.microsoft.com/office/drawing/2014/main" id="{7E80321B-EBD9-3DA3-73B8-119745AC6A1C}"/>
              </a:ext>
            </a:extLst>
          </p:cNvPr>
          <p:cNvSpPr>
            <a:spLocks noGrp="1"/>
          </p:cNvSpPr>
          <p:nvPr>
            <p:ph type="pic" sz="quarter" idx="37"/>
          </p:nvPr>
        </p:nvSpPr>
        <p:spPr>
          <a:xfrm>
            <a:off x="3416273" y="3389880"/>
            <a:ext cx="2379911" cy="1141811"/>
          </a:xfrm>
        </p:spPr>
        <p:txBody>
          <a:bodyPr/>
          <a:lstStyle/>
          <a:p>
            <a:pPr marL="0" indent="0" algn="ctr">
              <a:buNone/>
            </a:pPr>
            <a:r>
              <a:rPr lang="en-US" dirty="0">
                <a:solidFill>
                  <a:schemeClr val="bg1"/>
                </a:solidFill>
              </a:rPr>
              <a:t>Certain Companies or Organizations</a:t>
            </a:r>
          </a:p>
        </p:txBody>
      </p:sp>
      <p:sp>
        <p:nvSpPr>
          <p:cNvPr id="3" name="Title 2">
            <a:extLst>
              <a:ext uri="{FF2B5EF4-FFF2-40B4-BE49-F238E27FC236}">
                <a16:creationId xmlns:a16="http://schemas.microsoft.com/office/drawing/2014/main" id="{04F96556-7CDE-8628-3CF4-BB69FBEC9004}"/>
              </a:ext>
            </a:extLst>
          </p:cNvPr>
          <p:cNvSpPr>
            <a:spLocks noGrp="1"/>
          </p:cNvSpPr>
          <p:nvPr>
            <p:ph type="title"/>
          </p:nvPr>
        </p:nvSpPr>
        <p:spPr/>
        <p:txBody>
          <a:bodyPr>
            <a:normAutofit/>
          </a:bodyPr>
          <a:lstStyle/>
          <a:p>
            <a:r>
              <a:rPr lang="en-US" sz="3000" dirty="0"/>
              <a:t>Section 5.253</a:t>
            </a:r>
          </a:p>
        </p:txBody>
      </p:sp>
      <p:sp>
        <p:nvSpPr>
          <p:cNvPr id="23" name="Picture Placeholder 22">
            <a:extLst>
              <a:ext uri="{FF2B5EF4-FFF2-40B4-BE49-F238E27FC236}">
                <a16:creationId xmlns:a16="http://schemas.microsoft.com/office/drawing/2014/main" id="{68FD3AA9-7E5A-6D0C-BFD9-4EFF3529848E}"/>
              </a:ext>
            </a:extLst>
          </p:cNvPr>
          <p:cNvSpPr>
            <a:spLocks noGrp="1"/>
          </p:cNvSpPr>
          <p:nvPr>
            <p:ph type="pic" sz="quarter" idx="45"/>
          </p:nvPr>
        </p:nvSpPr>
        <p:spPr>
          <a:xfrm>
            <a:off x="6081356" y="3428999"/>
            <a:ext cx="2394740" cy="1063573"/>
          </a:xfrm>
        </p:spPr>
        <p:txBody>
          <a:bodyPr/>
          <a:lstStyle/>
          <a:p>
            <a:pPr marL="0" indent="0" algn="ctr">
              <a:buNone/>
            </a:pPr>
            <a:r>
              <a:rPr lang="en-US" dirty="0">
                <a:solidFill>
                  <a:schemeClr val="bg1"/>
                </a:solidFill>
              </a:rPr>
              <a:t>Certain Individuals</a:t>
            </a:r>
          </a:p>
        </p:txBody>
      </p:sp>
      <p:sp>
        <p:nvSpPr>
          <p:cNvPr id="4" name="TextBox 3">
            <a:extLst>
              <a:ext uri="{FF2B5EF4-FFF2-40B4-BE49-F238E27FC236}">
                <a16:creationId xmlns:a16="http://schemas.microsoft.com/office/drawing/2014/main" id="{FF89EA63-B219-DC39-8489-DBF82131A1CF}"/>
              </a:ext>
            </a:extLst>
          </p:cNvPr>
          <p:cNvSpPr txBox="1"/>
          <p:nvPr/>
        </p:nvSpPr>
        <p:spPr>
          <a:xfrm>
            <a:off x="651968" y="1431285"/>
            <a:ext cx="7808193" cy="1569660"/>
          </a:xfrm>
          <a:prstGeom prst="rect">
            <a:avLst/>
          </a:prstGeom>
          <a:noFill/>
        </p:spPr>
        <p:txBody>
          <a:bodyPr wrap="square" rtlCol="0">
            <a:spAutoFit/>
          </a:bodyPr>
          <a:lstStyle/>
          <a:p>
            <a:pPr algn="just"/>
            <a:r>
              <a:rPr lang="en-US" sz="3200" dirty="0"/>
              <a:t>The Act prohibits any of the following from purchasing or otherwise acquiring an interest in real property in Texas.</a:t>
            </a:r>
          </a:p>
        </p:txBody>
      </p:sp>
      <p:sp>
        <p:nvSpPr>
          <p:cNvPr id="26" name="TextBox 25">
            <a:extLst>
              <a:ext uri="{FF2B5EF4-FFF2-40B4-BE49-F238E27FC236}">
                <a16:creationId xmlns:a16="http://schemas.microsoft.com/office/drawing/2014/main" id="{990FF6D0-EDB6-AFB1-B56D-5349DB4BDCC8}"/>
              </a:ext>
            </a:extLst>
          </p:cNvPr>
          <p:cNvSpPr txBox="1"/>
          <p:nvPr/>
        </p:nvSpPr>
        <p:spPr>
          <a:xfrm>
            <a:off x="1380196" y="5089132"/>
            <a:ext cx="6158138" cy="1477328"/>
          </a:xfrm>
          <a:prstGeom prst="rect">
            <a:avLst/>
          </a:prstGeom>
          <a:noFill/>
        </p:spPr>
        <p:txBody>
          <a:bodyPr wrap="square" rtlCol="0">
            <a:spAutoFit/>
          </a:bodyPr>
          <a:lstStyle/>
          <a:p>
            <a:pPr marL="342900" indent="-342900" algn="just">
              <a:buAutoNum type="alphaLcParenBoth"/>
            </a:pPr>
            <a:r>
              <a:rPr lang="en-US" sz="1200" dirty="0"/>
              <a:t>a country identified by the US Director of National Intelligence as a country that poses a risk to the national security of the United States in at least one of the three most recent Annual Threat Assessments of the U.S. Intelligence Community issues pursuant to Section </a:t>
            </a:r>
            <a:r>
              <a:rPr lang="en-US" sz="1200" dirty="0" err="1"/>
              <a:t>108B</a:t>
            </a:r>
            <a:r>
              <a:rPr lang="en-US" sz="1200" dirty="0"/>
              <a:t>, National Security Act of 1947 (50 U.S.C. Section </a:t>
            </a:r>
            <a:r>
              <a:rPr lang="en-US" sz="1200" dirty="0" err="1"/>
              <a:t>3043b</a:t>
            </a:r>
            <a:r>
              <a:rPr lang="en-US" sz="1200" dirty="0"/>
              <a:t>); or</a:t>
            </a:r>
          </a:p>
          <a:p>
            <a:pPr algn="just"/>
            <a:endParaRPr lang="en-US" sz="1200" dirty="0"/>
          </a:p>
          <a:p>
            <a:pPr marL="342900" indent="-342900" algn="just">
              <a:buFont typeface="+mj-lt"/>
              <a:buAutoNum type="alphaLcParenR" startAt="2"/>
            </a:pPr>
            <a:r>
              <a:rPr lang="en-US" sz="1200" dirty="0"/>
              <a:t>a country designated by the governor under Section 5.254.</a:t>
            </a:r>
          </a:p>
          <a:p>
            <a:endParaRPr lang="en-US" dirty="0"/>
          </a:p>
        </p:txBody>
      </p:sp>
      <p:sp>
        <p:nvSpPr>
          <p:cNvPr id="27" name="TextBox 26">
            <a:extLst>
              <a:ext uri="{FF2B5EF4-FFF2-40B4-BE49-F238E27FC236}">
                <a16:creationId xmlns:a16="http://schemas.microsoft.com/office/drawing/2014/main" id="{7BF16A29-0FD5-FEE6-4F6A-738C72834F66}"/>
              </a:ext>
            </a:extLst>
          </p:cNvPr>
          <p:cNvSpPr txBox="1"/>
          <p:nvPr/>
        </p:nvSpPr>
        <p:spPr>
          <a:xfrm>
            <a:off x="2827055" y="4758919"/>
            <a:ext cx="3264420" cy="369332"/>
          </a:xfrm>
          <a:prstGeom prst="rect">
            <a:avLst/>
          </a:prstGeom>
          <a:noFill/>
        </p:spPr>
        <p:txBody>
          <a:bodyPr wrap="none" rtlCol="0">
            <a:spAutoFit/>
          </a:bodyPr>
          <a:lstStyle/>
          <a:p>
            <a:r>
              <a:rPr lang="en-US" u="sng" dirty="0"/>
              <a:t>Definition of Designated Country</a:t>
            </a:r>
          </a:p>
        </p:txBody>
      </p:sp>
      <p:sp>
        <p:nvSpPr>
          <p:cNvPr id="31" name="TextBox 30">
            <a:extLst>
              <a:ext uri="{FF2B5EF4-FFF2-40B4-BE49-F238E27FC236}">
                <a16:creationId xmlns:a16="http://schemas.microsoft.com/office/drawing/2014/main" id="{2C633358-6FDB-67A8-C875-27F08D6BC3C1}"/>
              </a:ext>
            </a:extLst>
          </p:cNvPr>
          <p:cNvSpPr txBox="1"/>
          <p:nvPr/>
        </p:nvSpPr>
        <p:spPr>
          <a:xfrm>
            <a:off x="457200" y="5027882"/>
            <a:ext cx="715260" cy="369332"/>
          </a:xfrm>
          <a:prstGeom prst="rect">
            <a:avLst/>
          </a:prstGeom>
          <a:noFill/>
        </p:spPr>
        <p:txBody>
          <a:bodyPr wrap="none" rtlCol="0">
            <a:spAutoFit/>
          </a:bodyPr>
          <a:lstStyle/>
          <a:p>
            <a:pPr algn="ctr"/>
            <a:r>
              <a:rPr lang="en-US" dirty="0">
                <a:solidFill>
                  <a:srgbClr val="FF0000"/>
                </a:solidFill>
              </a:rPr>
              <a:t>China</a:t>
            </a:r>
          </a:p>
        </p:txBody>
      </p:sp>
      <p:sp>
        <p:nvSpPr>
          <p:cNvPr id="32" name="TextBox 31">
            <a:extLst>
              <a:ext uri="{FF2B5EF4-FFF2-40B4-BE49-F238E27FC236}">
                <a16:creationId xmlns:a16="http://schemas.microsoft.com/office/drawing/2014/main" id="{9C6766F8-3AE5-B9A1-07A6-1FF3649CADDD}"/>
              </a:ext>
            </a:extLst>
          </p:cNvPr>
          <p:cNvSpPr txBox="1"/>
          <p:nvPr/>
        </p:nvSpPr>
        <p:spPr>
          <a:xfrm>
            <a:off x="427544" y="5335506"/>
            <a:ext cx="774571" cy="369332"/>
          </a:xfrm>
          <a:prstGeom prst="rect">
            <a:avLst/>
          </a:prstGeom>
          <a:noFill/>
        </p:spPr>
        <p:txBody>
          <a:bodyPr wrap="none" rtlCol="0">
            <a:spAutoFit/>
          </a:bodyPr>
          <a:lstStyle/>
          <a:p>
            <a:pPr algn="ctr"/>
            <a:r>
              <a:rPr lang="en-US" dirty="0">
                <a:solidFill>
                  <a:srgbClr val="FF0000"/>
                </a:solidFill>
              </a:rPr>
              <a:t>Russia</a:t>
            </a:r>
          </a:p>
        </p:txBody>
      </p:sp>
      <p:sp>
        <p:nvSpPr>
          <p:cNvPr id="33" name="TextBox 32">
            <a:extLst>
              <a:ext uri="{FF2B5EF4-FFF2-40B4-BE49-F238E27FC236}">
                <a16:creationId xmlns:a16="http://schemas.microsoft.com/office/drawing/2014/main" id="{C27E1F1B-7053-54BC-FB62-8ECE032100AB}"/>
              </a:ext>
            </a:extLst>
          </p:cNvPr>
          <p:cNvSpPr txBox="1"/>
          <p:nvPr/>
        </p:nvSpPr>
        <p:spPr>
          <a:xfrm>
            <a:off x="539721" y="5950754"/>
            <a:ext cx="550215" cy="369332"/>
          </a:xfrm>
          <a:prstGeom prst="rect">
            <a:avLst/>
          </a:prstGeom>
          <a:noFill/>
        </p:spPr>
        <p:txBody>
          <a:bodyPr wrap="none" rtlCol="0">
            <a:spAutoFit/>
          </a:bodyPr>
          <a:lstStyle/>
          <a:p>
            <a:pPr algn="ctr"/>
            <a:r>
              <a:rPr lang="en-US" dirty="0">
                <a:solidFill>
                  <a:srgbClr val="FF0000"/>
                </a:solidFill>
              </a:rPr>
              <a:t>Iran</a:t>
            </a:r>
          </a:p>
        </p:txBody>
      </p:sp>
      <p:sp>
        <p:nvSpPr>
          <p:cNvPr id="34" name="TextBox 33">
            <a:extLst>
              <a:ext uri="{FF2B5EF4-FFF2-40B4-BE49-F238E27FC236}">
                <a16:creationId xmlns:a16="http://schemas.microsoft.com/office/drawing/2014/main" id="{42CAC74E-3F06-AE67-69BC-7388F5B9A65F}"/>
              </a:ext>
            </a:extLst>
          </p:cNvPr>
          <p:cNvSpPr txBox="1"/>
          <p:nvPr/>
        </p:nvSpPr>
        <p:spPr>
          <a:xfrm>
            <a:off x="150608" y="5643130"/>
            <a:ext cx="1328442" cy="369332"/>
          </a:xfrm>
          <a:prstGeom prst="rect">
            <a:avLst/>
          </a:prstGeom>
          <a:noFill/>
        </p:spPr>
        <p:txBody>
          <a:bodyPr wrap="none" rtlCol="0">
            <a:spAutoFit/>
          </a:bodyPr>
          <a:lstStyle/>
          <a:p>
            <a:pPr algn="ctr"/>
            <a:r>
              <a:rPr lang="en-US" dirty="0">
                <a:solidFill>
                  <a:srgbClr val="FF0000"/>
                </a:solidFill>
              </a:rPr>
              <a:t>North Korea</a:t>
            </a:r>
          </a:p>
        </p:txBody>
      </p:sp>
    </p:spTree>
    <p:extLst>
      <p:ext uri="{BB962C8B-B14F-4D97-AF65-F5344CB8AC3E}">
        <p14:creationId xmlns:p14="http://schemas.microsoft.com/office/powerpoint/2010/main" val="3984501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491E-0003-0DA1-82A9-1385A4BF2ADC}"/>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33A06FE-6C45-C230-826F-3C32DCA8B2E4}"/>
              </a:ext>
            </a:extLst>
          </p:cNvPr>
          <p:cNvGraphicFramePr/>
          <p:nvPr>
            <p:extLst>
              <p:ext uri="{D42A27DB-BD31-4B8C-83A1-F6EECF244321}">
                <p14:modId xmlns:p14="http://schemas.microsoft.com/office/powerpoint/2010/main" val="115333121"/>
              </p:ext>
            </p:extLst>
          </p:nvPr>
        </p:nvGraphicFramePr>
        <p:xfrm>
          <a:off x="405857" y="1387219"/>
          <a:ext cx="8092683" cy="5047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ADA380E-581A-F513-5FF8-68E498A68A81}"/>
              </a:ext>
            </a:extLst>
          </p:cNvPr>
          <p:cNvSpPr txBox="1"/>
          <p:nvPr/>
        </p:nvSpPr>
        <p:spPr>
          <a:xfrm>
            <a:off x="175848" y="1573114"/>
            <a:ext cx="2743200" cy="1600438"/>
          </a:xfrm>
          <a:prstGeom prst="rect">
            <a:avLst/>
          </a:prstGeom>
          <a:noFill/>
        </p:spPr>
        <p:txBody>
          <a:bodyPr wrap="square" rtlCol="0">
            <a:spAutoFit/>
          </a:bodyPr>
          <a:lstStyle/>
          <a:p>
            <a:pPr algn="just"/>
            <a:r>
              <a:rPr lang="en-US" sz="1000" dirty="0"/>
              <a:t>*Company includes a sole proprietorship, organization, association, corporation, partnership, joint venture, limited partnership, limited liability partnership, or limited liability company, including a wholly owned subsidiary, majority-owned subsidiary, parent company, or affiliate of those entities or business associations, that exist to make a profit.</a:t>
            </a:r>
          </a:p>
          <a:p>
            <a:endParaRPr lang="en-US" dirty="0"/>
          </a:p>
        </p:txBody>
      </p:sp>
      <p:sp>
        <p:nvSpPr>
          <p:cNvPr id="6" name="TextBox 5">
            <a:extLst>
              <a:ext uri="{FF2B5EF4-FFF2-40B4-BE49-F238E27FC236}">
                <a16:creationId xmlns:a16="http://schemas.microsoft.com/office/drawing/2014/main" id="{8D60D00E-B304-0DA5-47F6-E079708F24BE}"/>
              </a:ext>
            </a:extLst>
          </p:cNvPr>
          <p:cNvSpPr txBox="1"/>
          <p:nvPr/>
        </p:nvSpPr>
        <p:spPr>
          <a:xfrm>
            <a:off x="6136195" y="1542970"/>
            <a:ext cx="2743200" cy="1754326"/>
          </a:xfrm>
          <a:prstGeom prst="rect">
            <a:avLst/>
          </a:prstGeom>
          <a:noFill/>
        </p:spPr>
        <p:txBody>
          <a:bodyPr wrap="square" rtlCol="0">
            <a:spAutoFit/>
          </a:bodyPr>
          <a:lstStyle/>
          <a:p>
            <a:pPr algn="just"/>
            <a:r>
              <a:rPr lang="en-US" sz="1000" dirty="0"/>
              <a:t>*Organization includes a corporation, limited or general partnership, limited liability company, business trust, real estate investment trust, joint venture, joint stock company, cooperative, association, bank, insurance company, credit union, savings and loan association, or other organization, regardless of whether the organization is for-profit, nonprofit, domestic, or foreign.</a:t>
            </a:r>
          </a:p>
          <a:p>
            <a:endParaRPr lang="en-US" dirty="0"/>
          </a:p>
        </p:txBody>
      </p:sp>
      <p:sp>
        <p:nvSpPr>
          <p:cNvPr id="9" name="TextBox 8">
            <a:extLst>
              <a:ext uri="{FF2B5EF4-FFF2-40B4-BE49-F238E27FC236}">
                <a16:creationId xmlns:a16="http://schemas.microsoft.com/office/drawing/2014/main" id="{812EBD7F-A440-19B5-56E7-6F97937F6C07}"/>
              </a:ext>
            </a:extLst>
          </p:cNvPr>
          <p:cNvSpPr txBox="1"/>
          <p:nvPr/>
        </p:nvSpPr>
        <p:spPr>
          <a:xfrm>
            <a:off x="503653" y="4772483"/>
            <a:ext cx="861133" cy="369332"/>
          </a:xfrm>
          <a:prstGeom prst="rect">
            <a:avLst/>
          </a:prstGeom>
          <a:noFill/>
        </p:spPr>
        <p:txBody>
          <a:bodyPr wrap="none" rtlCol="0">
            <a:spAutoFit/>
          </a:bodyPr>
          <a:lstStyle/>
          <a:p>
            <a:pPr algn="ctr"/>
            <a:r>
              <a:rPr lang="en-US" dirty="0">
                <a:solidFill>
                  <a:srgbClr val="FF0000"/>
                </a:solidFill>
              </a:rPr>
              <a:t>Owned</a:t>
            </a:r>
          </a:p>
        </p:txBody>
      </p:sp>
      <p:sp>
        <p:nvSpPr>
          <p:cNvPr id="10" name="TextBox 9">
            <a:extLst>
              <a:ext uri="{FF2B5EF4-FFF2-40B4-BE49-F238E27FC236}">
                <a16:creationId xmlns:a16="http://schemas.microsoft.com/office/drawing/2014/main" id="{149A98B9-DFD6-6CC3-5A26-889A7A269742}"/>
              </a:ext>
            </a:extLst>
          </p:cNvPr>
          <p:cNvSpPr txBox="1"/>
          <p:nvPr/>
        </p:nvSpPr>
        <p:spPr>
          <a:xfrm>
            <a:off x="442738" y="5286115"/>
            <a:ext cx="982961" cy="369332"/>
          </a:xfrm>
          <a:prstGeom prst="rect">
            <a:avLst/>
          </a:prstGeom>
          <a:noFill/>
        </p:spPr>
        <p:txBody>
          <a:bodyPr wrap="none" rtlCol="0">
            <a:spAutoFit/>
          </a:bodyPr>
          <a:lstStyle/>
          <a:p>
            <a:pPr algn="ctr"/>
            <a:r>
              <a:rPr lang="en-US" dirty="0">
                <a:solidFill>
                  <a:srgbClr val="FF0000"/>
                </a:solidFill>
              </a:rPr>
              <a:t>Majority</a:t>
            </a:r>
          </a:p>
        </p:txBody>
      </p:sp>
      <p:sp>
        <p:nvSpPr>
          <p:cNvPr id="11" name="TextBox 10">
            <a:extLst>
              <a:ext uri="{FF2B5EF4-FFF2-40B4-BE49-F238E27FC236}">
                <a16:creationId xmlns:a16="http://schemas.microsoft.com/office/drawing/2014/main" id="{1BA3F58F-38E7-AFE5-7992-46CD7A4F273F}"/>
              </a:ext>
            </a:extLst>
          </p:cNvPr>
          <p:cNvSpPr txBox="1"/>
          <p:nvPr/>
        </p:nvSpPr>
        <p:spPr>
          <a:xfrm>
            <a:off x="7641938" y="4757813"/>
            <a:ext cx="619080" cy="369332"/>
          </a:xfrm>
          <a:prstGeom prst="rect">
            <a:avLst/>
          </a:prstGeom>
          <a:noFill/>
        </p:spPr>
        <p:txBody>
          <a:bodyPr wrap="none" rtlCol="0">
            <a:spAutoFit/>
          </a:bodyPr>
          <a:lstStyle/>
          <a:p>
            <a:pPr algn="ctr"/>
            <a:r>
              <a:rPr lang="en-US" dirty="0">
                <a:solidFill>
                  <a:srgbClr val="FF0000"/>
                </a:solidFill>
              </a:rPr>
              <a:t>Held</a:t>
            </a:r>
          </a:p>
        </p:txBody>
      </p:sp>
      <p:sp>
        <p:nvSpPr>
          <p:cNvPr id="12" name="TextBox 11">
            <a:extLst>
              <a:ext uri="{FF2B5EF4-FFF2-40B4-BE49-F238E27FC236}">
                <a16:creationId xmlns:a16="http://schemas.microsoft.com/office/drawing/2014/main" id="{53DBB326-2DBC-10D4-221C-00331383577A}"/>
              </a:ext>
            </a:extLst>
          </p:cNvPr>
          <p:cNvSpPr txBox="1"/>
          <p:nvPr/>
        </p:nvSpPr>
        <p:spPr>
          <a:xfrm>
            <a:off x="7367536" y="5315030"/>
            <a:ext cx="1167885" cy="369332"/>
          </a:xfrm>
          <a:prstGeom prst="rect">
            <a:avLst/>
          </a:prstGeom>
          <a:noFill/>
        </p:spPr>
        <p:txBody>
          <a:bodyPr wrap="none" rtlCol="0">
            <a:spAutoFit/>
          </a:bodyPr>
          <a:lstStyle/>
          <a:p>
            <a:pPr algn="ctr"/>
            <a:r>
              <a:rPr lang="en-US" dirty="0">
                <a:solidFill>
                  <a:srgbClr val="FF0000"/>
                </a:solidFill>
              </a:rPr>
              <a:t>Controlled</a:t>
            </a:r>
          </a:p>
        </p:txBody>
      </p:sp>
    </p:spTree>
    <p:extLst>
      <p:ext uri="{BB962C8B-B14F-4D97-AF65-F5344CB8AC3E}">
        <p14:creationId xmlns:p14="http://schemas.microsoft.com/office/powerpoint/2010/main" val="81150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2DAE8-6E19-959A-2221-801516D90322}"/>
            </a:ext>
          </a:extLst>
        </p:cNvPr>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70C7BD1-6DAB-20EA-18D5-90AD15230703}"/>
              </a:ext>
            </a:extLst>
          </p:cNvPr>
          <p:cNvGraphicFramePr/>
          <p:nvPr>
            <p:extLst>
              <p:ext uri="{D42A27DB-BD31-4B8C-83A1-F6EECF244321}">
                <p14:modId xmlns:p14="http://schemas.microsoft.com/office/powerpoint/2010/main" val="3685885695"/>
              </p:ext>
            </p:extLst>
          </p:nvPr>
        </p:nvGraphicFramePr>
        <p:xfrm>
          <a:off x="400967" y="1250304"/>
          <a:ext cx="8092683" cy="5047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D2E11785-1F05-27D9-C060-34197D6D32A2}"/>
              </a:ext>
            </a:extLst>
          </p:cNvPr>
          <p:cNvSpPr/>
          <p:nvPr/>
        </p:nvSpPr>
        <p:spPr>
          <a:xfrm>
            <a:off x="200482" y="3921651"/>
            <a:ext cx="2968134" cy="1853249"/>
          </a:xfrm>
          <a:prstGeom prst="ellipse">
            <a:avLst/>
          </a:prstGeom>
          <a:solidFill>
            <a:srgbClr val="92D050"/>
          </a:solidFill>
          <a:ln>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A member of the ruling political party or any subdivision of the ruling political party in a Designated Country</a:t>
            </a:r>
          </a:p>
        </p:txBody>
      </p:sp>
      <p:sp>
        <p:nvSpPr>
          <p:cNvPr id="5" name="TextBox 4">
            <a:extLst>
              <a:ext uri="{FF2B5EF4-FFF2-40B4-BE49-F238E27FC236}">
                <a16:creationId xmlns:a16="http://schemas.microsoft.com/office/drawing/2014/main" id="{338433B6-09AE-00FC-D99A-E2F90764C8AF}"/>
              </a:ext>
            </a:extLst>
          </p:cNvPr>
          <p:cNvSpPr txBox="1"/>
          <p:nvPr/>
        </p:nvSpPr>
        <p:spPr>
          <a:xfrm>
            <a:off x="6615952" y="5552263"/>
            <a:ext cx="2405210" cy="369332"/>
          </a:xfrm>
          <a:prstGeom prst="rect">
            <a:avLst/>
          </a:prstGeom>
          <a:noFill/>
        </p:spPr>
        <p:txBody>
          <a:bodyPr wrap="none" rtlCol="0">
            <a:spAutoFit/>
          </a:bodyPr>
          <a:lstStyle/>
          <a:p>
            <a:r>
              <a:rPr lang="en-US" dirty="0"/>
              <a:t>*homestead exemption</a:t>
            </a:r>
          </a:p>
        </p:txBody>
      </p:sp>
    </p:spTree>
    <p:extLst>
      <p:ext uri="{BB962C8B-B14F-4D97-AF65-F5344CB8AC3E}">
        <p14:creationId xmlns:p14="http://schemas.microsoft.com/office/powerpoint/2010/main" val="153223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5B17-34CC-230C-75EA-B1FA21E998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EB0197-2BFE-8B64-093E-DA588ECCB957}"/>
              </a:ext>
            </a:extLst>
          </p:cNvPr>
          <p:cNvSpPr>
            <a:spLocks noGrp="1"/>
          </p:cNvSpPr>
          <p:nvPr>
            <p:ph type="title"/>
          </p:nvPr>
        </p:nvSpPr>
        <p:spPr/>
        <p:txBody>
          <a:bodyPr>
            <a:normAutofit/>
          </a:bodyPr>
          <a:lstStyle/>
          <a:p>
            <a:r>
              <a:rPr lang="en-US" sz="3000" dirty="0"/>
              <a:t>What are the exceptions?</a:t>
            </a:r>
          </a:p>
        </p:txBody>
      </p:sp>
      <p:graphicFrame>
        <p:nvGraphicFramePr>
          <p:cNvPr id="5" name="Diagram 4">
            <a:extLst>
              <a:ext uri="{FF2B5EF4-FFF2-40B4-BE49-F238E27FC236}">
                <a16:creationId xmlns:a16="http://schemas.microsoft.com/office/drawing/2014/main" id="{934920C3-9C47-D4A7-97FF-2A2231523E90}"/>
              </a:ext>
            </a:extLst>
          </p:cNvPr>
          <p:cNvGraphicFramePr/>
          <p:nvPr>
            <p:extLst>
              <p:ext uri="{D42A27DB-BD31-4B8C-83A1-F6EECF244321}">
                <p14:modId xmlns:p14="http://schemas.microsoft.com/office/powerpoint/2010/main" val="1155604096"/>
              </p:ext>
            </p:extLst>
          </p:nvPr>
        </p:nvGraphicFramePr>
        <p:xfrm>
          <a:off x="948690" y="1348740"/>
          <a:ext cx="724662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231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561F0-F0E7-31F3-CC26-1ABF878C94C0}"/>
            </a:ext>
          </a:extLst>
        </p:cNvPr>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A06320C1-33BF-687B-53E5-05FE07DCFD4F}"/>
              </a:ext>
            </a:extLst>
          </p:cNvPr>
          <p:cNvSpPr/>
          <p:nvPr/>
        </p:nvSpPr>
        <p:spPr>
          <a:xfrm>
            <a:off x="5997995" y="2403674"/>
            <a:ext cx="2606284" cy="126157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6269701-7964-D18B-1BDC-EA3964D5C584}"/>
              </a:ext>
            </a:extLst>
          </p:cNvPr>
          <p:cNvSpPr/>
          <p:nvPr/>
        </p:nvSpPr>
        <p:spPr>
          <a:xfrm>
            <a:off x="3268858" y="2368404"/>
            <a:ext cx="2606284" cy="126157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F1BC49-412E-2A6E-6516-FC29871F1C9E}"/>
              </a:ext>
            </a:extLst>
          </p:cNvPr>
          <p:cNvSpPr/>
          <p:nvPr/>
        </p:nvSpPr>
        <p:spPr>
          <a:xfrm>
            <a:off x="539721" y="2368389"/>
            <a:ext cx="2606284" cy="126157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72351057-20A4-33C8-49D0-6F9B634A3CCC}"/>
              </a:ext>
            </a:extLst>
          </p:cNvPr>
          <p:cNvSpPr>
            <a:spLocks noGrp="1"/>
          </p:cNvSpPr>
          <p:nvPr>
            <p:ph type="pic" sz="quarter" idx="29"/>
          </p:nvPr>
        </p:nvSpPr>
        <p:spPr>
          <a:xfrm>
            <a:off x="652907" y="2743897"/>
            <a:ext cx="2379911" cy="1127141"/>
          </a:xfrm>
        </p:spPr>
        <p:txBody>
          <a:bodyPr/>
          <a:lstStyle/>
          <a:p>
            <a:pPr marL="0" indent="0" algn="ctr">
              <a:buNone/>
            </a:pPr>
            <a:r>
              <a:rPr lang="en-US" dirty="0">
                <a:solidFill>
                  <a:schemeClr val="bg1"/>
                </a:solidFill>
              </a:rPr>
              <a:t>Investigation</a:t>
            </a:r>
          </a:p>
        </p:txBody>
      </p:sp>
      <p:sp>
        <p:nvSpPr>
          <p:cNvPr id="15" name="Picture Placeholder 14">
            <a:extLst>
              <a:ext uri="{FF2B5EF4-FFF2-40B4-BE49-F238E27FC236}">
                <a16:creationId xmlns:a16="http://schemas.microsoft.com/office/drawing/2014/main" id="{CFEF9C62-BC26-9B13-388F-DDAD4264A1C0}"/>
              </a:ext>
            </a:extLst>
          </p:cNvPr>
          <p:cNvSpPr>
            <a:spLocks noGrp="1"/>
          </p:cNvSpPr>
          <p:nvPr>
            <p:ph type="pic" sz="quarter" idx="37"/>
          </p:nvPr>
        </p:nvSpPr>
        <p:spPr>
          <a:xfrm>
            <a:off x="3382044" y="2673089"/>
            <a:ext cx="2379911" cy="1141811"/>
          </a:xfrm>
        </p:spPr>
        <p:txBody>
          <a:bodyPr/>
          <a:lstStyle/>
          <a:p>
            <a:pPr marL="0" indent="0" algn="ctr">
              <a:buNone/>
            </a:pPr>
            <a:r>
              <a:rPr lang="en-US" dirty="0">
                <a:solidFill>
                  <a:schemeClr val="bg1"/>
                </a:solidFill>
              </a:rPr>
              <a:t>Receivership</a:t>
            </a:r>
          </a:p>
        </p:txBody>
      </p:sp>
      <p:sp>
        <p:nvSpPr>
          <p:cNvPr id="3" name="Title 2">
            <a:extLst>
              <a:ext uri="{FF2B5EF4-FFF2-40B4-BE49-F238E27FC236}">
                <a16:creationId xmlns:a16="http://schemas.microsoft.com/office/drawing/2014/main" id="{99A7AE7E-01DB-E56F-CAA1-4F3DA5C2E16D}"/>
              </a:ext>
            </a:extLst>
          </p:cNvPr>
          <p:cNvSpPr>
            <a:spLocks noGrp="1"/>
          </p:cNvSpPr>
          <p:nvPr>
            <p:ph type="title"/>
          </p:nvPr>
        </p:nvSpPr>
        <p:spPr/>
        <p:txBody>
          <a:bodyPr>
            <a:normAutofit/>
          </a:bodyPr>
          <a:lstStyle/>
          <a:p>
            <a:r>
              <a:rPr lang="en-US" sz="3000" dirty="0"/>
              <a:t>How is it enforced?</a:t>
            </a:r>
          </a:p>
        </p:txBody>
      </p:sp>
      <p:sp>
        <p:nvSpPr>
          <p:cNvPr id="23" name="Picture Placeholder 22">
            <a:extLst>
              <a:ext uri="{FF2B5EF4-FFF2-40B4-BE49-F238E27FC236}">
                <a16:creationId xmlns:a16="http://schemas.microsoft.com/office/drawing/2014/main" id="{0C36DA54-F482-E0FD-97A7-14228CD023C8}"/>
              </a:ext>
            </a:extLst>
          </p:cNvPr>
          <p:cNvSpPr>
            <a:spLocks noGrp="1"/>
          </p:cNvSpPr>
          <p:nvPr>
            <p:ph type="pic" sz="quarter" idx="45"/>
          </p:nvPr>
        </p:nvSpPr>
        <p:spPr>
          <a:xfrm>
            <a:off x="6111181" y="2669422"/>
            <a:ext cx="2394740" cy="1063573"/>
          </a:xfrm>
        </p:spPr>
        <p:txBody>
          <a:bodyPr/>
          <a:lstStyle/>
          <a:p>
            <a:pPr marL="0" indent="0" algn="ctr">
              <a:buNone/>
            </a:pPr>
            <a:r>
              <a:rPr lang="en-US" dirty="0">
                <a:solidFill>
                  <a:schemeClr val="bg1"/>
                </a:solidFill>
              </a:rPr>
              <a:t>In Rem Court Case</a:t>
            </a:r>
          </a:p>
        </p:txBody>
      </p:sp>
      <p:sp>
        <p:nvSpPr>
          <p:cNvPr id="4" name="TextBox 3">
            <a:extLst>
              <a:ext uri="{FF2B5EF4-FFF2-40B4-BE49-F238E27FC236}">
                <a16:creationId xmlns:a16="http://schemas.microsoft.com/office/drawing/2014/main" id="{0D3B9A38-B033-A94C-F407-5574A140D107}"/>
              </a:ext>
            </a:extLst>
          </p:cNvPr>
          <p:cNvSpPr txBox="1"/>
          <p:nvPr/>
        </p:nvSpPr>
        <p:spPr>
          <a:xfrm>
            <a:off x="616848" y="1190553"/>
            <a:ext cx="7808193" cy="1077218"/>
          </a:xfrm>
          <a:prstGeom prst="rect">
            <a:avLst/>
          </a:prstGeom>
          <a:noFill/>
        </p:spPr>
        <p:txBody>
          <a:bodyPr wrap="square" rtlCol="0">
            <a:spAutoFit/>
          </a:bodyPr>
          <a:lstStyle/>
          <a:p>
            <a:pPr algn="ctr"/>
            <a:r>
              <a:rPr lang="en-US" sz="3200" dirty="0"/>
              <a:t>Through an action initiated by the Attorney General of the State of Texas.</a:t>
            </a:r>
          </a:p>
        </p:txBody>
      </p:sp>
      <p:sp>
        <p:nvSpPr>
          <p:cNvPr id="2" name="Rectangle: Rounded Corners 1">
            <a:extLst>
              <a:ext uri="{FF2B5EF4-FFF2-40B4-BE49-F238E27FC236}">
                <a16:creationId xmlns:a16="http://schemas.microsoft.com/office/drawing/2014/main" id="{1B4FDA80-2651-D739-5FDB-82C1061AB820}"/>
              </a:ext>
            </a:extLst>
          </p:cNvPr>
          <p:cNvSpPr/>
          <p:nvPr/>
        </p:nvSpPr>
        <p:spPr>
          <a:xfrm>
            <a:off x="1777664" y="3814900"/>
            <a:ext cx="2606284" cy="126157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id="{D6C29142-9607-D41A-9B2A-7932F973E992}"/>
              </a:ext>
            </a:extLst>
          </p:cNvPr>
          <p:cNvSpPr txBox="1">
            <a:spLocks/>
          </p:cNvSpPr>
          <p:nvPr/>
        </p:nvSpPr>
        <p:spPr>
          <a:xfrm>
            <a:off x="1890850" y="4230920"/>
            <a:ext cx="2379911" cy="613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buClr>
                <a:srgbClr val="005091"/>
              </a:buClr>
              <a:buFont typeface="Arial" panose="020B0604020202020204" pitchFamily="34" charset="0"/>
              <a:buChar char="•"/>
              <a:defRPr lang="en-US" sz="2400" kern="1200">
                <a:solidFill>
                  <a:srgbClr val="333333"/>
                </a:solidFill>
                <a:latin typeface="+mn-lt"/>
                <a:ea typeface="+mn-ea"/>
                <a:cs typeface="+mn-cs"/>
              </a:defRPr>
            </a:lvl1pPr>
            <a:lvl2pPr marL="685800" indent="-228600" algn="l" defTabSz="914400" rtl="0" eaLnBrk="1" latinLnBrk="0" hangingPunct="1">
              <a:lnSpc>
                <a:spcPct val="90000"/>
              </a:lnSpc>
              <a:spcBef>
                <a:spcPts val="600"/>
              </a:spcBef>
              <a:buClr>
                <a:srgbClr val="005091"/>
              </a:buClr>
              <a:buFont typeface="Arial" panose="020B0604020202020204" pitchFamily="34" charset="0"/>
              <a:buChar char="•"/>
              <a:defRPr lang="en-US" sz="2000" kern="1200" baseline="0" dirty="0" smtClean="0">
                <a:solidFill>
                  <a:srgbClr val="333333"/>
                </a:solidFill>
                <a:latin typeface="+mn-lt"/>
                <a:ea typeface="+mn-ea"/>
                <a:cs typeface="+mn-cs"/>
              </a:defRPr>
            </a:lvl2pPr>
            <a:lvl3pPr marL="1143000" indent="-228600" algn="l" defTabSz="914400" rtl="0" eaLnBrk="1" latinLnBrk="0" hangingPunct="1">
              <a:lnSpc>
                <a:spcPct val="90000"/>
              </a:lnSpc>
              <a:spcBef>
                <a:spcPts val="600"/>
              </a:spcBef>
              <a:buClr>
                <a:srgbClr val="005091"/>
              </a:buClr>
              <a:buFont typeface="Arial" panose="020B0604020202020204" pitchFamily="34" charset="0"/>
              <a:buChar char="•"/>
              <a:defRPr lang="en-US" sz="180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600"/>
              </a:spcBef>
              <a:buClr>
                <a:srgbClr val="005091"/>
              </a:buClr>
              <a:buFont typeface="Arial" panose="020B0604020202020204" pitchFamily="34" charset="0"/>
              <a:buChar char="•"/>
              <a:defRPr lang="en-US" sz="160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09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Divestiture</a:t>
            </a:r>
          </a:p>
        </p:txBody>
      </p:sp>
      <p:sp>
        <p:nvSpPr>
          <p:cNvPr id="6" name="Rectangle: Rounded Corners 5">
            <a:extLst>
              <a:ext uri="{FF2B5EF4-FFF2-40B4-BE49-F238E27FC236}">
                <a16:creationId xmlns:a16="http://schemas.microsoft.com/office/drawing/2014/main" id="{8D27375E-7375-3DCD-33DB-069A770B6738}"/>
              </a:ext>
            </a:extLst>
          </p:cNvPr>
          <p:cNvSpPr/>
          <p:nvPr/>
        </p:nvSpPr>
        <p:spPr>
          <a:xfrm>
            <a:off x="4646866" y="3837251"/>
            <a:ext cx="2606284" cy="126157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Picture Placeholder 7">
            <a:extLst>
              <a:ext uri="{FF2B5EF4-FFF2-40B4-BE49-F238E27FC236}">
                <a16:creationId xmlns:a16="http://schemas.microsoft.com/office/drawing/2014/main" id="{77F22B9A-41E8-FE6E-8420-D129EEA4282C}"/>
              </a:ext>
            </a:extLst>
          </p:cNvPr>
          <p:cNvSpPr txBox="1">
            <a:spLocks/>
          </p:cNvSpPr>
          <p:nvPr/>
        </p:nvSpPr>
        <p:spPr>
          <a:xfrm>
            <a:off x="4760052" y="4244314"/>
            <a:ext cx="2379911" cy="599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buClr>
                <a:srgbClr val="005091"/>
              </a:buClr>
              <a:buFont typeface="Arial" panose="020B0604020202020204" pitchFamily="34" charset="0"/>
              <a:buChar char="•"/>
              <a:defRPr lang="en-US" sz="2400" kern="1200">
                <a:solidFill>
                  <a:srgbClr val="333333"/>
                </a:solidFill>
                <a:latin typeface="+mn-lt"/>
                <a:ea typeface="+mn-ea"/>
                <a:cs typeface="+mn-cs"/>
              </a:defRPr>
            </a:lvl1pPr>
            <a:lvl2pPr marL="685800" indent="-228600" algn="l" defTabSz="914400" rtl="0" eaLnBrk="1" latinLnBrk="0" hangingPunct="1">
              <a:lnSpc>
                <a:spcPct val="90000"/>
              </a:lnSpc>
              <a:spcBef>
                <a:spcPts val="600"/>
              </a:spcBef>
              <a:buClr>
                <a:srgbClr val="005091"/>
              </a:buClr>
              <a:buFont typeface="Arial" panose="020B0604020202020204" pitchFamily="34" charset="0"/>
              <a:buChar char="•"/>
              <a:defRPr lang="en-US" sz="2000" kern="1200" baseline="0" dirty="0" smtClean="0">
                <a:solidFill>
                  <a:srgbClr val="333333"/>
                </a:solidFill>
                <a:latin typeface="+mn-lt"/>
                <a:ea typeface="+mn-ea"/>
                <a:cs typeface="+mn-cs"/>
              </a:defRPr>
            </a:lvl2pPr>
            <a:lvl3pPr marL="1143000" indent="-228600" algn="l" defTabSz="914400" rtl="0" eaLnBrk="1" latinLnBrk="0" hangingPunct="1">
              <a:lnSpc>
                <a:spcPct val="90000"/>
              </a:lnSpc>
              <a:spcBef>
                <a:spcPts val="600"/>
              </a:spcBef>
              <a:buClr>
                <a:srgbClr val="005091"/>
              </a:buClr>
              <a:buFont typeface="Arial" panose="020B0604020202020204" pitchFamily="34" charset="0"/>
              <a:buChar char="•"/>
              <a:defRPr lang="en-US" sz="180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600"/>
              </a:spcBef>
              <a:buClr>
                <a:srgbClr val="005091"/>
              </a:buClr>
              <a:buFont typeface="Arial" panose="020B0604020202020204" pitchFamily="34" charset="0"/>
              <a:buChar char="•"/>
              <a:defRPr lang="en-US" sz="160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09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Fines</a:t>
            </a:r>
          </a:p>
        </p:txBody>
      </p:sp>
      <p:sp>
        <p:nvSpPr>
          <p:cNvPr id="9" name="Rectangle: Rounded Corners 8">
            <a:extLst>
              <a:ext uri="{FF2B5EF4-FFF2-40B4-BE49-F238E27FC236}">
                <a16:creationId xmlns:a16="http://schemas.microsoft.com/office/drawing/2014/main" id="{811AA66C-CE3C-40AF-6AE3-C3373082FD64}"/>
              </a:ext>
            </a:extLst>
          </p:cNvPr>
          <p:cNvSpPr/>
          <p:nvPr/>
        </p:nvSpPr>
        <p:spPr>
          <a:xfrm>
            <a:off x="3212265" y="5180734"/>
            <a:ext cx="2606284" cy="126157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Picture Placeholder 7">
            <a:extLst>
              <a:ext uri="{FF2B5EF4-FFF2-40B4-BE49-F238E27FC236}">
                <a16:creationId xmlns:a16="http://schemas.microsoft.com/office/drawing/2014/main" id="{8FF3BA14-22B5-F2EE-7798-3C2180925F53}"/>
              </a:ext>
            </a:extLst>
          </p:cNvPr>
          <p:cNvSpPr txBox="1">
            <a:spLocks/>
          </p:cNvSpPr>
          <p:nvPr/>
        </p:nvSpPr>
        <p:spPr>
          <a:xfrm>
            <a:off x="3325451" y="5566473"/>
            <a:ext cx="2379911" cy="593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0"/>
              </a:spcBef>
              <a:buClr>
                <a:srgbClr val="005091"/>
              </a:buClr>
              <a:buFont typeface="Arial" panose="020B0604020202020204" pitchFamily="34" charset="0"/>
              <a:buChar char="•"/>
              <a:defRPr lang="en-US" sz="2400" kern="1200">
                <a:solidFill>
                  <a:srgbClr val="333333"/>
                </a:solidFill>
                <a:latin typeface="+mn-lt"/>
                <a:ea typeface="+mn-ea"/>
                <a:cs typeface="+mn-cs"/>
              </a:defRPr>
            </a:lvl1pPr>
            <a:lvl2pPr marL="685800" indent="-228600" algn="l" defTabSz="914400" rtl="0" eaLnBrk="1" latinLnBrk="0" hangingPunct="1">
              <a:lnSpc>
                <a:spcPct val="90000"/>
              </a:lnSpc>
              <a:spcBef>
                <a:spcPts val="600"/>
              </a:spcBef>
              <a:buClr>
                <a:srgbClr val="005091"/>
              </a:buClr>
              <a:buFont typeface="Arial" panose="020B0604020202020204" pitchFamily="34" charset="0"/>
              <a:buChar char="•"/>
              <a:defRPr lang="en-US" sz="2000" kern="1200" baseline="0" dirty="0" smtClean="0">
                <a:solidFill>
                  <a:srgbClr val="333333"/>
                </a:solidFill>
                <a:latin typeface="+mn-lt"/>
                <a:ea typeface="+mn-ea"/>
                <a:cs typeface="+mn-cs"/>
              </a:defRPr>
            </a:lvl2pPr>
            <a:lvl3pPr marL="1143000" indent="-228600" algn="l" defTabSz="914400" rtl="0" eaLnBrk="1" latinLnBrk="0" hangingPunct="1">
              <a:lnSpc>
                <a:spcPct val="90000"/>
              </a:lnSpc>
              <a:spcBef>
                <a:spcPts val="600"/>
              </a:spcBef>
              <a:buClr>
                <a:srgbClr val="005091"/>
              </a:buClr>
              <a:buFont typeface="Arial" panose="020B0604020202020204" pitchFamily="34" charset="0"/>
              <a:buChar char="•"/>
              <a:defRPr lang="en-US" sz="180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600"/>
              </a:spcBef>
              <a:buClr>
                <a:srgbClr val="005091"/>
              </a:buClr>
              <a:buFont typeface="Arial" panose="020B0604020202020204" pitchFamily="34" charset="0"/>
              <a:buChar char="•"/>
              <a:defRPr lang="en-US" sz="160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09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State Jail</a:t>
            </a:r>
          </a:p>
        </p:txBody>
      </p:sp>
    </p:spTree>
    <p:extLst>
      <p:ext uri="{BB962C8B-B14F-4D97-AF65-F5344CB8AC3E}">
        <p14:creationId xmlns:p14="http://schemas.microsoft.com/office/powerpoint/2010/main" val="12570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FA5-E1B8-CB14-62BD-8A1C62AA6C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7B539A-2D6A-CB62-BACD-A2CD06B8B980}"/>
              </a:ext>
            </a:extLst>
          </p:cNvPr>
          <p:cNvSpPr>
            <a:spLocks noGrp="1"/>
          </p:cNvSpPr>
          <p:nvPr>
            <p:ph type="title"/>
          </p:nvPr>
        </p:nvSpPr>
        <p:spPr/>
        <p:txBody>
          <a:bodyPr>
            <a:normAutofit/>
          </a:bodyPr>
          <a:lstStyle/>
          <a:p>
            <a:r>
              <a:rPr lang="en-US" sz="3000" dirty="0"/>
              <a:t>What happens to the transaction?</a:t>
            </a:r>
          </a:p>
        </p:txBody>
      </p:sp>
      <p:graphicFrame>
        <p:nvGraphicFramePr>
          <p:cNvPr id="4" name="Diagram 3">
            <a:extLst>
              <a:ext uri="{FF2B5EF4-FFF2-40B4-BE49-F238E27FC236}">
                <a16:creationId xmlns:a16="http://schemas.microsoft.com/office/drawing/2014/main" id="{B472BD33-9791-3315-D3AF-6D500EBD43BF}"/>
              </a:ext>
            </a:extLst>
          </p:cNvPr>
          <p:cNvGraphicFramePr/>
          <p:nvPr>
            <p:extLst>
              <p:ext uri="{D42A27DB-BD31-4B8C-83A1-F6EECF244321}">
                <p14:modId xmlns:p14="http://schemas.microsoft.com/office/powerpoint/2010/main" val="107152734"/>
              </p:ext>
            </p:extLst>
          </p:nvPr>
        </p:nvGraphicFramePr>
        <p:xfrm>
          <a:off x="457199" y="1217570"/>
          <a:ext cx="8422749" cy="5012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8203166"/>
      </p:ext>
    </p:extLst>
  </p:cSld>
  <p:clrMapOvr>
    <a:masterClrMapping/>
  </p:clrMapOvr>
</p:sld>
</file>

<file path=ppt/theme/theme1.xml><?xml version="1.0" encoding="utf-8"?>
<a:theme xmlns:a="http://schemas.openxmlformats.org/drawingml/2006/main" name="1_Urban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Urban City Theme (Standard).potx" id="{790C6A50-E3D2-415C-823F-EEFC3BEFB7A5}" vid="{B0C9F89F-A5FE-4838-AEDD-0E3669C041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properties xmlns="http://www.imanage.com/work/xmlschema">
  <documentid>JWDOCS!46668524.2</documentid>
  <senderid>JFORGEY</senderid>
  <senderemail>JFORGEY@JW.COM</senderemail>
  <lastmodified>2025-09-17T14:19:20.0000000-05:00</lastmodified>
  <database>JWDOCS</database>
</properties>
</file>

<file path=docProps/app.xml><?xml version="1.0" encoding="utf-8"?>
<Properties xmlns="http://schemas.openxmlformats.org/officeDocument/2006/extended-properties" xmlns:vt="http://schemas.openxmlformats.org/officeDocument/2006/docPropsVTypes">
  <Template>Office Theme</Template>
  <TotalTime>7166</TotalTime>
  <Words>1894</Words>
  <Application>Microsoft Office PowerPoint</Application>
  <PresentationFormat>On-screen Show (4:3)</PresentationFormat>
  <Paragraphs>189</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1_Urban Theme</vt:lpstr>
      <vt:lpstr>PowerPoint Presentation</vt:lpstr>
      <vt:lpstr>What is it?</vt:lpstr>
      <vt:lpstr>PowerPoint Presentation</vt:lpstr>
      <vt:lpstr>Section 5.253</vt:lpstr>
      <vt:lpstr>PowerPoint Presentation</vt:lpstr>
      <vt:lpstr>PowerPoint Presentation</vt:lpstr>
      <vt:lpstr>What are the exceptions?</vt:lpstr>
      <vt:lpstr>How is it enforced?</vt:lpstr>
      <vt:lpstr>What happens to the transaction?</vt:lpstr>
      <vt:lpstr>What happens next?</vt:lpstr>
      <vt:lpstr>Real World Examples</vt:lpstr>
      <vt:lpstr>Transactional Tips</vt:lpstr>
      <vt:lpstr>International Law</vt:lpstr>
      <vt:lpstr>International Law</vt:lpstr>
      <vt:lpstr>International Law</vt:lpstr>
      <vt:lpstr>Litigation Over the Term “Domicile” under SB 17</vt:lpstr>
      <vt:lpstr>Plaintiffs Are Temporary Visa Holders</vt:lpstr>
      <vt:lpstr>Court Dismisses Claims Based on Lack of Standing</vt:lpstr>
      <vt:lpstr>Definition of “Domicile” under SB 17</vt:lpstr>
      <vt:lpstr>Case Law</vt:lpstr>
      <vt:lpstr>AG’s Definition of “Domicile” Narrows SB 17’s Scope </vt:lpstr>
      <vt:lpstr>Preemption Issues</vt:lpstr>
      <vt:lpstr>PowerPoint Presentation</vt:lpstr>
    </vt:vector>
  </TitlesOfParts>
  <Company>Jackson Walker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{$covertitle}</dc:title>
  <dc:creator>Alexander, Ben</dc:creator>
  <cp:lastModifiedBy>Forgey, Jenny</cp:lastModifiedBy>
  <cp:revision>257</cp:revision>
  <cp:lastPrinted>2023-01-16T16:25:56Z</cp:lastPrinted>
  <dcterms:created xsi:type="dcterms:W3CDTF">2020-10-25T14:20:08Z</dcterms:created>
  <dcterms:modified xsi:type="dcterms:W3CDTF">2025-09-17T19:19:20Z</dcterms:modified>
</cp:coreProperties>
</file>